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notesMasterIdLst>
    <p:notesMasterId r:id="rId6"/>
  </p:notesMasterIdLst>
  <p:handoutMasterIdLst>
    <p:handoutMasterId r:id="rId7"/>
  </p:handoutMasterIdLst>
  <p:sldIdLst>
    <p:sldId id="256" r:id="rId2"/>
    <p:sldId id="276" r:id="rId3"/>
    <p:sldId id="275" r:id="rId4"/>
    <p:sldId id="274" r:id="rId5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F5F7B-E113-42EA-9714-42EA3161EF68}" type="datetimeFigureOut">
              <a:rPr lang="en-US" smtClean="0"/>
              <a:pPr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05D99-7DCB-41A3-80DA-A42C05EAA9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81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31/01/2020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2139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569A9-883C-4B2A-9F6B-35823DF96C00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B0E5A-6431-427B-AACD-F6B000281599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D92BF-6C59-44C0-AEBA-751C1691F185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043D8-9716-4F3C-9FD1-0925A666C55E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687A-409C-473C-A33C-AA6B615AC73F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5D87-3421-4F4D-A817-FE4D66E4C1A9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0744-51F4-4699-ABDC-35563444DBC5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4DB9-ECC5-4FB9-B31D-1CBA391AC9CE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48CC-DD09-4514-A9F1-CE9860BC4161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167DA-17A2-4EAB-B4B9-B2077D397786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122C-418F-4580-9435-8365DAE15349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9B8EC88-E555-446A-A63F-A9D33E2D1F01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3643314"/>
            <a:ext cx="5993904" cy="1255190"/>
          </a:xfrm>
        </p:spPr>
        <p:txBody>
          <a:bodyPr>
            <a:noAutofit/>
          </a:bodyPr>
          <a:lstStyle/>
          <a:p>
            <a:r>
              <a:rPr lang="id-ID" sz="3200" dirty="0" smtClean="0">
                <a:solidFill>
                  <a:schemeClr val="tx1"/>
                </a:solidFill>
              </a:rPr>
              <a:t>ELIS LISTIANA MULYANI</a:t>
            </a:r>
            <a:endParaRPr lang="en-US" sz="3200" dirty="0" smtClean="0">
              <a:solidFill>
                <a:schemeClr val="tx1"/>
              </a:solidFill>
            </a:endParaRPr>
          </a:p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1214422"/>
            <a:ext cx="7632848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ANALISA LAPORAN KEUANGAN </a:t>
            </a:r>
            <a:endParaRPr lang="id-ID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Silabus ANALISA LAPORAN KEUANGAN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71547"/>
            <a:ext cx="4040188" cy="571503"/>
          </a:xfrm>
        </p:spPr>
        <p:txBody>
          <a:bodyPr/>
          <a:lstStyle/>
          <a:p>
            <a:r>
              <a:rPr lang="id-ID" dirty="0" smtClean="0"/>
              <a:t>Bahan UTS </a:t>
            </a:r>
            <a:endParaRPr lang="id-ID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5025" y="1071547"/>
            <a:ext cx="4041775" cy="571504"/>
          </a:xfrm>
        </p:spPr>
        <p:txBody>
          <a:bodyPr/>
          <a:lstStyle/>
          <a:p>
            <a:r>
              <a:rPr lang="id-ID" dirty="0" smtClean="0"/>
              <a:t> Bahan UAS</a:t>
            </a:r>
            <a:endParaRPr lang="id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2</a:t>
            </a:fld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43050"/>
            <a:ext cx="4040188" cy="4483113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1..Ruang lingkup ALK</a:t>
            </a:r>
          </a:p>
          <a:p>
            <a:pPr>
              <a:buNone/>
            </a:pPr>
            <a:r>
              <a:rPr lang="id-ID" dirty="0" smtClean="0"/>
              <a:t>2.Analisa Perbandingan laporan Keuangan </a:t>
            </a:r>
          </a:p>
          <a:p>
            <a:pPr>
              <a:buNone/>
            </a:pPr>
            <a:r>
              <a:rPr lang="id-ID" dirty="0" smtClean="0"/>
              <a:t>3.Analisa rasio Keuangan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5.Analisa </a:t>
            </a:r>
            <a:r>
              <a:rPr lang="id-ID" dirty="0" smtClean="0"/>
              <a:t>Perubahan Modal (Sumber </a:t>
            </a:r>
            <a:r>
              <a:rPr lang="id-ID" dirty="0" smtClean="0"/>
              <a:t>dan Penggunaan </a:t>
            </a:r>
            <a:r>
              <a:rPr lang="id-ID" dirty="0" smtClean="0"/>
              <a:t>Dana)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6.Analisa Brek Even Point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>
          <a:xfrm>
            <a:off x="4645025" y="1643050"/>
            <a:ext cx="4041775" cy="4483113"/>
          </a:xfrm>
        </p:spPr>
        <p:txBody>
          <a:bodyPr/>
          <a:lstStyle/>
          <a:p>
            <a:r>
              <a:rPr lang="id-ID" dirty="0" smtClean="0"/>
              <a:t>7.Analisa </a:t>
            </a:r>
            <a:r>
              <a:rPr lang="id-ID" dirty="0" smtClean="0"/>
              <a:t>Laba Kotor </a:t>
            </a:r>
            <a:endParaRPr lang="id-ID" dirty="0" smtClean="0"/>
          </a:p>
          <a:p>
            <a:r>
              <a:rPr lang="id-ID" dirty="0" smtClean="0"/>
              <a:t>8.Analisa Keputusan Investasi Modal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    a.Analisis Arus Kas</a:t>
            </a:r>
          </a:p>
          <a:p>
            <a:pPr marL="0" indent="0">
              <a:buNone/>
            </a:pPr>
            <a:r>
              <a:rPr lang="id-ID" smtClean="0"/>
              <a:t>    b.Analisis </a:t>
            </a:r>
            <a:r>
              <a:rPr lang="id-ID" dirty="0" smtClean="0"/>
              <a:t>Arus Kas Investasi</a:t>
            </a:r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   c.Arus Kas Pendanaan </a:t>
            </a:r>
            <a:endParaRPr lang="id-ID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BUKU PANDUAN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3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Financial Statement Analysis </a:t>
            </a:r>
            <a:r>
              <a:rPr lang="en-US" b="1" dirty="0" err="1" smtClean="0"/>
              <a:t>Jilid</a:t>
            </a:r>
            <a:r>
              <a:rPr lang="en-US" b="1" dirty="0" smtClean="0"/>
              <a:t> 1 &amp; 2 </a:t>
            </a:r>
            <a:r>
              <a:rPr lang="en-US" dirty="0" smtClean="0"/>
              <a:t>( John Wild, </a:t>
            </a:r>
            <a:r>
              <a:rPr lang="en-US" dirty="0" err="1" smtClean="0"/>
              <a:t>KR.Subramanyam</a:t>
            </a:r>
            <a:r>
              <a:rPr lang="en-US" dirty="0" smtClean="0"/>
              <a:t>, Robert Halsey) </a:t>
            </a:r>
          </a:p>
          <a:p>
            <a:r>
              <a:rPr lang="en-US" b="1" dirty="0" err="1" smtClean="0"/>
              <a:t>Analisis</a:t>
            </a:r>
            <a:r>
              <a:rPr lang="en-US" b="1" dirty="0" smtClean="0"/>
              <a:t> </a:t>
            </a:r>
            <a:r>
              <a:rPr lang="en-US" b="1" dirty="0" err="1" smtClean="0"/>
              <a:t>Laporan</a:t>
            </a:r>
            <a:r>
              <a:rPr lang="en-US" b="1" dirty="0" smtClean="0"/>
              <a:t> </a:t>
            </a:r>
            <a:r>
              <a:rPr lang="en-US" b="1" dirty="0" err="1" smtClean="0"/>
              <a:t>Keuangan</a:t>
            </a:r>
            <a:r>
              <a:rPr lang="en-US" b="1" dirty="0" smtClean="0"/>
              <a:t>  </a:t>
            </a:r>
            <a:r>
              <a:rPr lang="en-US" dirty="0" smtClean="0"/>
              <a:t>( </a:t>
            </a:r>
            <a:r>
              <a:rPr lang="en-US" dirty="0" err="1" smtClean="0"/>
              <a:t>Kasmir</a:t>
            </a:r>
            <a:r>
              <a:rPr lang="en-US" dirty="0" smtClean="0"/>
              <a:t> )</a:t>
            </a:r>
          </a:p>
          <a:p>
            <a:r>
              <a:rPr lang="en-US" b="1" dirty="0" err="1" smtClean="0"/>
              <a:t>Analisa</a:t>
            </a:r>
            <a:r>
              <a:rPr lang="en-US" b="1" dirty="0" smtClean="0"/>
              <a:t> </a:t>
            </a:r>
            <a:r>
              <a:rPr lang="id-ID" b="1" dirty="0" smtClean="0"/>
              <a:t>L</a:t>
            </a:r>
            <a:r>
              <a:rPr lang="en-US" b="1" dirty="0" err="1" smtClean="0"/>
              <a:t>aporan</a:t>
            </a:r>
            <a:r>
              <a:rPr lang="en-US" b="1" dirty="0" smtClean="0"/>
              <a:t> </a:t>
            </a:r>
            <a:r>
              <a:rPr lang="en-US" b="1" dirty="0" err="1" smtClean="0"/>
              <a:t>Keuangan</a:t>
            </a:r>
            <a:r>
              <a:rPr lang="en-US" b="1" dirty="0" smtClean="0"/>
              <a:t> </a:t>
            </a:r>
            <a:r>
              <a:rPr lang="en-US" dirty="0" smtClean="0"/>
              <a:t>( S .</a:t>
            </a:r>
            <a:r>
              <a:rPr lang="en-US" dirty="0" err="1" smtClean="0"/>
              <a:t>Munawir</a:t>
            </a:r>
            <a:r>
              <a:rPr lang="en-US" dirty="0" smtClean="0"/>
              <a:t>) </a:t>
            </a:r>
            <a:endParaRPr lang="id-ID" dirty="0" smtClean="0"/>
          </a:p>
          <a:p>
            <a:r>
              <a:rPr lang="id-ID" b="1" dirty="0" smtClean="0"/>
              <a:t>Analisis Laporan Keuangan,</a:t>
            </a:r>
            <a:r>
              <a:rPr lang="id-ID" dirty="0" smtClean="0"/>
              <a:t>Konsep &amp; Aplikasi, (Dwi Prastowo)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>
                <a:solidFill>
                  <a:schemeClr val="tx1"/>
                </a:solidFill>
              </a:rPr>
              <a:t>PERSYARATAN &amp; KOMPONEN NILAI</a:t>
            </a:r>
            <a:endParaRPr lang="id-ID" sz="3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4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543428" cy="4525963"/>
          </a:xfrm>
        </p:spPr>
        <p:txBody>
          <a:bodyPr/>
          <a:lstStyle/>
          <a:p>
            <a:pPr>
              <a:buNone/>
            </a:pPr>
            <a:r>
              <a:rPr lang="id-ID" u="sng" dirty="0" smtClean="0"/>
              <a:t>PERSYARATAN</a:t>
            </a:r>
          </a:p>
          <a:p>
            <a:endParaRPr lang="id-ID" dirty="0" smtClean="0"/>
          </a:p>
          <a:p>
            <a:r>
              <a:rPr lang="id-ID" dirty="0" smtClean="0"/>
              <a:t>KEHADIRAN MINIMAL  75%</a:t>
            </a:r>
          </a:p>
          <a:p>
            <a:r>
              <a:rPr lang="id-ID" dirty="0" smtClean="0"/>
              <a:t>UTS</a:t>
            </a:r>
          </a:p>
          <a:p>
            <a:r>
              <a:rPr lang="id-ID" dirty="0" smtClean="0"/>
              <a:t>UAS 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3504" y="1600200"/>
            <a:ext cx="3543296" cy="4525963"/>
          </a:xfrm>
        </p:spPr>
        <p:txBody>
          <a:bodyPr/>
          <a:lstStyle/>
          <a:p>
            <a:pPr>
              <a:buNone/>
            </a:pPr>
            <a:r>
              <a:rPr lang="id-ID" u="sng" dirty="0" smtClean="0"/>
              <a:t>KOMPONEN NILAI</a:t>
            </a:r>
          </a:p>
          <a:p>
            <a:endParaRPr lang="id-ID" dirty="0" smtClean="0"/>
          </a:p>
          <a:p>
            <a:r>
              <a:rPr lang="id-ID" dirty="0" smtClean="0"/>
              <a:t>1</a:t>
            </a:r>
            <a:r>
              <a:rPr lang="en-US" dirty="0" smtClean="0"/>
              <a:t>5</a:t>
            </a:r>
            <a:r>
              <a:rPr lang="id-ID" dirty="0" smtClean="0"/>
              <a:t>%  KEHADIRAN</a:t>
            </a:r>
          </a:p>
          <a:p>
            <a:r>
              <a:rPr lang="id-ID" dirty="0" smtClean="0"/>
              <a:t>25%  TUGAS/KUIZ</a:t>
            </a:r>
          </a:p>
          <a:p>
            <a:r>
              <a:rPr lang="id-ID" dirty="0" smtClean="0"/>
              <a:t>30%  UTS</a:t>
            </a:r>
          </a:p>
          <a:p>
            <a:r>
              <a:rPr lang="en-US" dirty="0" smtClean="0"/>
              <a:t>3</a:t>
            </a:r>
            <a:r>
              <a:rPr lang="id-ID" dirty="0" smtClean="0"/>
              <a:t>0%  UAS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1381</TotalTime>
  <Words>134</Words>
  <Application>Microsoft Office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Franklin Gothic Book</vt:lpstr>
      <vt:lpstr>Perpetua</vt:lpstr>
      <vt:lpstr>Wingdings 2</vt:lpstr>
      <vt:lpstr>Equity</vt:lpstr>
      <vt:lpstr>ANALISA LAPORAN KEUANGAN </vt:lpstr>
      <vt:lpstr>Silabus ANALISA LAPORAN KEUANGAN</vt:lpstr>
      <vt:lpstr>BUKU PANDUAN </vt:lpstr>
      <vt:lpstr>PERSYARATAN &amp; KOMPONEN NILAI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Windows User</cp:lastModifiedBy>
  <cp:revision>140</cp:revision>
  <dcterms:created xsi:type="dcterms:W3CDTF">2011-02-23T05:25:54Z</dcterms:created>
  <dcterms:modified xsi:type="dcterms:W3CDTF">2020-01-31T03:49:52Z</dcterms:modified>
</cp:coreProperties>
</file>