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5" r:id="rId13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F5F7B-E113-42EA-9714-42EA3161EF68}" type="datetimeFigureOut">
              <a:rPr lang="en-US" smtClean="0"/>
              <a:pPr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05D99-7DCB-41A3-80DA-A42C05EAA9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72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956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16AB-FE1C-415B-81A6-D8B81ECEFD42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219-5F53-4B7A-8541-88E7DA7CBA94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D1C9-4A3B-4ABC-B060-5C6BDFD3B3EA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0581-6040-42BD-80A0-856442AD86D6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7C379-56C5-427D-9FD4-EE401465085E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F291-8718-4793-8EF9-F7F583CD0153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0EEF-A469-477B-909E-8C7C3BC79F6B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D503-66CA-4B10-81F5-C6917E457BF7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D305-7832-4CE6-92D3-B6E33916B675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0B6EF-F171-4B51-98BD-DE4CF52C7DD2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4611-EFF3-42BF-B27A-4059DE8DBDFF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A16023F-AAD1-4CBF-B4F4-CC1520CA4780}" type="datetime1">
              <a:rPr lang="id-ID" smtClean="0"/>
              <a:pPr/>
              <a:t>31/01/2020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04" y="3714752"/>
            <a:ext cx="6115120" cy="1255190"/>
          </a:xfrm>
        </p:spPr>
        <p:txBody>
          <a:bodyPr>
            <a:noAutofit/>
          </a:bodyPr>
          <a:lstStyle/>
          <a:p>
            <a:r>
              <a:rPr lang="id-ID" sz="3200" dirty="0" smtClean="0">
                <a:solidFill>
                  <a:schemeClr val="tx1"/>
                </a:solidFill>
              </a:rPr>
              <a:t>ELIS LISTIANA MULYANI</a:t>
            </a:r>
            <a:endParaRPr lang="en-US" sz="3200" dirty="0" smtClean="0">
              <a:solidFill>
                <a:schemeClr val="tx1"/>
              </a:solidFill>
            </a:endParaRPr>
          </a:p>
          <a:p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4414" y="1214422"/>
            <a:ext cx="6643734" cy="1470025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1.LAPORAN KEUANGAN </a:t>
            </a:r>
            <a:endParaRPr lang="id-ID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rmAutofit/>
          </a:bodyPr>
          <a:lstStyle/>
          <a:p>
            <a:r>
              <a:rPr lang="id-ID" dirty="0" smtClean="0"/>
              <a:t>Laporan keuangan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2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DEFINISI :</a:t>
            </a:r>
          </a:p>
          <a:p>
            <a:pPr>
              <a:buNone/>
            </a:pPr>
            <a:r>
              <a:rPr lang="id-ID" dirty="0" smtClean="0"/>
              <a:t>  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 </a:t>
            </a:r>
            <a:r>
              <a:rPr lang="en-US" dirty="0" err="1" smtClean="0"/>
              <a:t>laporan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Macam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3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Neraca</a:t>
            </a:r>
            <a:endParaRPr lang="en-US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Rugi</a:t>
            </a:r>
            <a:endParaRPr lang="en-US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Modal</a:t>
            </a:r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4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472" y="1447800"/>
            <a:ext cx="8362216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Memberika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 </a:t>
            </a:r>
            <a:r>
              <a:rPr lang="en-US" dirty="0" err="1" smtClean="0"/>
              <a:t>tentang</a:t>
            </a:r>
            <a:r>
              <a:rPr lang="en-US" dirty="0" smtClean="0"/>
              <a:t> :</a:t>
            </a:r>
          </a:p>
          <a:p>
            <a:r>
              <a:rPr lang="id-ID" dirty="0" smtClean="0"/>
              <a:t>J</a:t>
            </a:r>
            <a:r>
              <a:rPr lang="en-US" dirty="0" err="1" smtClean="0"/>
              <a:t>enis</a:t>
            </a:r>
            <a:r>
              <a:rPr lang="en-US" dirty="0" smtClean="0"/>
              <a:t> &amp;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(Asset) yang </a:t>
            </a:r>
            <a:r>
              <a:rPr lang="en-US" dirty="0" err="1" smtClean="0"/>
              <a:t>dimiliki</a:t>
            </a:r>
            <a:r>
              <a:rPr lang="en-US" dirty="0" smtClean="0"/>
              <a:t> Perusahaan </a:t>
            </a:r>
          </a:p>
          <a:p>
            <a:r>
              <a:rPr lang="en-US" dirty="0" err="1" smtClean="0"/>
              <a:t>Jenis</a:t>
            </a:r>
            <a:r>
              <a:rPr lang="en-US" dirty="0" smtClean="0"/>
              <a:t> &amp;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Modal yang </a:t>
            </a:r>
            <a:r>
              <a:rPr lang="en-US" dirty="0" err="1" smtClean="0"/>
              <a:t>dimiliki</a:t>
            </a:r>
            <a:r>
              <a:rPr lang="en-US" dirty="0" smtClean="0"/>
              <a:t> Perusahaan </a:t>
            </a:r>
          </a:p>
          <a:p>
            <a:r>
              <a:rPr lang="en-US" dirty="0" err="1" smtClean="0"/>
              <a:t>Jenis</a:t>
            </a:r>
            <a:r>
              <a:rPr lang="en-US" dirty="0" smtClean="0"/>
              <a:t> &amp;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ttt</a:t>
            </a:r>
            <a:endParaRPr lang="en-US" dirty="0" smtClean="0"/>
          </a:p>
          <a:p>
            <a:r>
              <a:rPr lang="en-US" dirty="0" err="1" smtClean="0"/>
              <a:t>Jenis</a:t>
            </a:r>
            <a:r>
              <a:rPr lang="en-US" dirty="0" smtClean="0"/>
              <a:t> &amp;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r>
              <a:rPr lang="en-US" dirty="0" smtClean="0"/>
              <a:t> Perusahaan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ttt</a:t>
            </a:r>
            <a:endParaRPr lang="en-US" dirty="0" smtClean="0"/>
          </a:p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, </a:t>
            </a:r>
            <a:r>
              <a:rPr lang="en-US" dirty="0" err="1" smtClean="0"/>
              <a:t>Passiva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Modal</a:t>
            </a:r>
          </a:p>
          <a:p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Perusahaan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endParaRPr lang="en-US" dirty="0" smtClean="0"/>
          </a:p>
          <a:p>
            <a:r>
              <a:rPr lang="en-US" dirty="0" err="1" smtClean="0"/>
              <a:t>Catatan</a:t>
            </a:r>
            <a:r>
              <a:rPr lang="en-US" dirty="0" smtClean="0"/>
              <a:t> 2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Keterbatasan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5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disusun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(</a:t>
            </a:r>
            <a:r>
              <a:rPr lang="en-US" dirty="0" err="1" smtClean="0"/>
              <a:t>historis</a:t>
            </a:r>
            <a:r>
              <a:rPr lang="en-US" dirty="0" smtClean="0"/>
              <a:t>), </a:t>
            </a:r>
            <a:r>
              <a:rPr lang="en-US" dirty="0" err="1" smtClean="0"/>
              <a:t>dimana</a:t>
            </a:r>
            <a:r>
              <a:rPr lang="en-US" dirty="0" smtClean="0"/>
              <a:t> data yang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data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, </a:t>
            </a:r>
            <a:r>
              <a:rPr lang="en-US" dirty="0" err="1" smtClean="0"/>
              <a:t>ditujukan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(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ttt</a:t>
            </a:r>
            <a:r>
              <a:rPr lang="en-US" dirty="0" smtClean="0"/>
              <a:t>);</a:t>
            </a:r>
          </a:p>
          <a:p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Penyusunan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terlepas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taksiran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ttt</a:t>
            </a:r>
            <a:endParaRPr lang="en-US" dirty="0" smtClean="0"/>
          </a:p>
          <a:p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konservatif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ketidakpastian</a:t>
            </a:r>
            <a:r>
              <a:rPr lang="en-US" dirty="0" smtClean="0"/>
              <a:t> (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paling </a:t>
            </a:r>
            <a:r>
              <a:rPr lang="en-US" dirty="0" err="1" smtClean="0"/>
              <a:t>rendah</a:t>
            </a:r>
            <a:r>
              <a:rPr lang="en-US" dirty="0" smtClean="0"/>
              <a:t> )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6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Pemilik</a:t>
            </a:r>
            <a:endParaRPr lang="en-US" dirty="0" smtClean="0"/>
          </a:p>
          <a:p>
            <a:r>
              <a:rPr lang="en-US" dirty="0" err="1" smtClean="0"/>
              <a:t>Manajemen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Kreditur</a:t>
            </a:r>
            <a:endParaRPr lang="en-US" dirty="0" smtClean="0"/>
          </a:p>
          <a:p>
            <a:r>
              <a:rPr lang="en-US" dirty="0" err="1" smtClean="0"/>
              <a:t>Pemerintah</a:t>
            </a:r>
            <a:endParaRPr lang="en-US" dirty="0" smtClean="0"/>
          </a:p>
          <a:p>
            <a:r>
              <a:rPr lang="en-US" dirty="0" smtClean="0"/>
              <a:t>Investor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Definisi :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7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28802"/>
            <a:ext cx="7239000" cy="4526934"/>
          </a:xfrm>
        </p:spPr>
        <p:txBody>
          <a:bodyPr/>
          <a:lstStyle/>
          <a:p>
            <a:r>
              <a:rPr lang="id-ID" dirty="0" smtClean="0"/>
              <a:t>ANALISA LAPORAN KEUANGAN : </a:t>
            </a:r>
          </a:p>
          <a:p>
            <a:pPr algn="just">
              <a:buNone/>
            </a:pPr>
            <a:r>
              <a:rPr lang="id-ID" dirty="0" smtClean="0"/>
              <a:t>   Penguraian suatu pokok atas berbagai bagiannya dan penelaahan bagian itu sendiri serta hubungan antar bagian untuk memperoleh pengertian yang tepat dan pemahaman arti keseluruhan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/>
          <a:lstStyle/>
          <a:p>
            <a:r>
              <a:rPr lang="id-ID" dirty="0" smtClean="0"/>
              <a:t>Tujuan   ALK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8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Sebagai alat </a:t>
            </a:r>
            <a:r>
              <a:rPr lang="id-ID" i="1" dirty="0" smtClean="0"/>
              <a:t>screening</a:t>
            </a:r>
            <a:r>
              <a:rPr lang="id-ID" dirty="0" smtClean="0"/>
              <a:t> awal dalam memilih alternatif investasi atau merger </a:t>
            </a:r>
          </a:p>
          <a:p>
            <a:r>
              <a:rPr lang="id-ID" dirty="0" smtClean="0"/>
              <a:t>Sebagai alat </a:t>
            </a:r>
            <a:r>
              <a:rPr lang="id-ID" i="1" dirty="0" smtClean="0"/>
              <a:t>forecasting</a:t>
            </a:r>
            <a:r>
              <a:rPr lang="id-ID" dirty="0" smtClean="0"/>
              <a:t> mengenai kondisi dan kinerja keuangan dimasa datang </a:t>
            </a:r>
          </a:p>
          <a:p>
            <a:r>
              <a:rPr lang="id-ID" dirty="0" smtClean="0"/>
              <a:t>Sebagai proses diagnosis terhadap masalah manajemen, operasi dll </a:t>
            </a:r>
          </a:p>
          <a:p>
            <a:r>
              <a:rPr lang="id-ID" dirty="0" smtClean="0"/>
              <a:t>Sebagai alat evaluasi kinerja manajemen</a:t>
            </a:r>
          </a:p>
          <a:p>
            <a:r>
              <a:rPr lang="id-ID" dirty="0" smtClean="0"/>
              <a:t>Mengurangi ketergantungan manajemen pada dugaan murni, terkaan,intuisi, serta mempersempit lingkup ketidak pastian dalam pengambilan keputusan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Analisis bisnis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9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9416"/>
            <a:ext cx="7615262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JENIS ANALISIS BISNIS </a:t>
            </a:r>
            <a:r>
              <a:rPr lang="en-US" dirty="0" smtClean="0"/>
              <a:t>:</a:t>
            </a:r>
          </a:p>
          <a:p>
            <a:r>
              <a:rPr lang="en-US" dirty="0" smtClean="0"/>
              <a:t>ANALISIS KREDIT :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kelayakan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kredit</a:t>
            </a:r>
            <a:r>
              <a:rPr lang="en-US" dirty="0" smtClean="0"/>
              <a:t> ,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    - </a:t>
            </a:r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( Investor, BLK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- </a:t>
            </a:r>
            <a:r>
              <a:rPr lang="en-US" dirty="0" err="1" smtClean="0"/>
              <a:t>Kreditur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( </a:t>
            </a:r>
            <a:r>
              <a:rPr lang="en-US" dirty="0" err="1" smtClean="0"/>
              <a:t>suplier,TK,Pemerintah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.</a:t>
            </a:r>
          </a:p>
          <a:p>
            <a:r>
              <a:rPr lang="en-US" dirty="0" smtClean="0"/>
              <a:t> ANALISIS EKUITAS :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KEGUNAAN ANALISIS BISNIS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10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239000" cy="5241314"/>
          </a:xfrm>
        </p:spPr>
        <p:txBody>
          <a:bodyPr>
            <a:normAutofit/>
          </a:bodyPr>
          <a:lstStyle/>
          <a:p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Manajer</a:t>
            </a:r>
            <a:endParaRPr lang="en-US" dirty="0" smtClean="0"/>
          </a:p>
          <a:p>
            <a:r>
              <a:rPr lang="en-US" dirty="0" smtClean="0"/>
              <a:t>Merger, </a:t>
            </a:r>
            <a:r>
              <a:rPr lang="en-US" dirty="0" err="1" smtClean="0"/>
              <a:t>Akuisisi</a:t>
            </a:r>
            <a:r>
              <a:rPr lang="en-US" dirty="0" smtClean="0"/>
              <a:t>, </a:t>
            </a:r>
            <a:r>
              <a:rPr lang="en-US" dirty="0" err="1" smtClean="0"/>
              <a:t>Divestasi</a:t>
            </a:r>
            <a:endParaRPr lang="en-US" dirty="0" smtClean="0"/>
          </a:p>
          <a:p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endParaRPr lang="en-US" dirty="0" smtClean="0"/>
          </a:p>
          <a:p>
            <a:r>
              <a:rPr lang="en-US" dirty="0" smtClean="0"/>
              <a:t>Auditor </a:t>
            </a:r>
            <a:r>
              <a:rPr lang="en-US" dirty="0" err="1" smtClean="0"/>
              <a:t>Eksternal</a:t>
            </a:r>
            <a:endParaRPr lang="en-US" dirty="0" smtClean="0"/>
          </a:p>
          <a:p>
            <a:r>
              <a:rPr lang="en-US" dirty="0" err="1" smtClean="0"/>
              <a:t>Direktur</a:t>
            </a:r>
            <a:endParaRPr lang="en-US" dirty="0" smtClean="0"/>
          </a:p>
          <a:p>
            <a:r>
              <a:rPr lang="en-US" dirty="0" smtClean="0"/>
              <a:t>Regulator (</a:t>
            </a:r>
            <a:r>
              <a:rPr lang="en-US" dirty="0" err="1" smtClean="0"/>
              <a:t>Pembuat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r>
              <a:rPr lang="en-US" dirty="0" err="1" smtClean="0"/>
              <a:t>Pelanggan</a:t>
            </a:r>
            <a:endParaRPr lang="en-US" dirty="0" smtClean="0"/>
          </a:p>
          <a:p>
            <a:endParaRPr lang="en-US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Analisis Lingkungan bisnis &amp; strategi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11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ANALISIS AKUNTANSI 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sejauhmana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mencerminkan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ANALISIS KEUANGAN 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Lap </a:t>
            </a:r>
            <a:r>
              <a:rPr lang="en-US" dirty="0" err="1" smtClean="0"/>
              <a:t>Keuangan</a:t>
            </a:r>
            <a:r>
              <a:rPr lang="en-US" dirty="0" smtClean="0"/>
              <a:t> u/ </a:t>
            </a:r>
            <a:r>
              <a:rPr lang="en-US" dirty="0" err="1" smtClean="0"/>
              <a:t>menganalisis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&amp;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ANALISIS PROSFEKTIF: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peramalan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dimasa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>,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,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keduanya</a:t>
            </a:r>
            <a:r>
              <a:rPr lang="en-US" dirty="0" smtClean="0"/>
              <a:t>. 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Analisis akuntansi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12</a:t>
            </a:fld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/>
              <a:t>Analisis</a:t>
            </a:r>
            <a:r>
              <a:rPr lang="en-US" b="1" dirty="0" smtClean="0"/>
              <a:t> </a:t>
            </a:r>
            <a:r>
              <a:rPr lang="en-US" b="1" dirty="0" err="1" smtClean="0"/>
              <a:t>Akuntansi</a:t>
            </a:r>
            <a:r>
              <a:rPr lang="en-US" b="1" dirty="0" smtClean="0"/>
              <a:t> </a:t>
            </a:r>
            <a:r>
              <a:rPr lang="en-US" b="1" dirty="0" err="1" smtClean="0"/>
              <a:t>yg</a:t>
            </a:r>
            <a:r>
              <a:rPr lang="en-US" b="1" dirty="0" smtClean="0"/>
              <a:t> </a:t>
            </a:r>
            <a:r>
              <a:rPr lang="en-US" b="1" dirty="0" err="1" smtClean="0"/>
              <a:t>tdk</a:t>
            </a:r>
            <a:r>
              <a:rPr lang="en-US" b="1" dirty="0" smtClean="0"/>
              <a:t> </a:t>
            </a:r>
            <a:r>
              <a:rPr lang="en-US" b="1" dirty="0" err="1" smtClean="0"/>
              <a:t>tepat</a:t>
            </a:r>
            <a:r>
              <a:rPr lang="en-US" b="1" dirty="0" smtClean="0"/>
              <a:t> </a:t>
            </a:r>
            <a:r>
              <a:rPr lang="en-US" b="1" dirty="0" err="1" smtClean="0"/>
              <a:t>dapat</a:t>
            </a:r>
            <a:r>
              <a:rPr lang="en-US" b="1" dirty="0" smtClean="0"/>
              <a:t>   </a:t>
            </a:r>
          </a:p>
          <a:p>
            <a:pPr>
              <a:buNone/>
            </a:pPr>
            <a:r>
              <a:rPr lang="en-US" b="1" dirty="0" err="1" smtClean="0"/>
              <a:t>mendistorsi</a:t>
            </a:r>
            <a:r>
              <a:rPr lang="en-US" b="1" dirty="0" smtClean="0"/>
              <a:t> </a:t>
            </a:r>
            <a:r>
              <a:rPr lang="en-US" b="1" dirty="0" err="1" smtClean="0"/>
              <a:t>informasi</a:t>
            </a:r>
            <a:r>
              <a:rPr lang="en-US" b="1" dirty="0" smtClean="0"/>
              <a:t> </a:t>
            </a:r>
            <a:r>
              <a:rPr lang="en-US" b="1" dirty="0" err="1" smtClean="0"/>
              <a:t>laporan</a:t>
            </a:r>
            <a:r>
              <a:rPr lang="en-US" b="1" dirty="0" smtClean="0"/>
              <a:t> </a:t>
            </a:r>
            <a:r>
              <a:rPr lang="en-US" b="1" dirty="0" err="1" smtClean="0"/>
              <a:t>keuangan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</a:p>
          <a:p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Manipulasi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distorsi</a:t>
            </a:r>
            <a:r>
              <a:rPr lang="en-US" dirty="0" smtClean="0"/>
              <a:t>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1509</TotalTime>
  <Words>434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Franklin Gothic Book</vt:lpstr>
      <vt:lpstr>Perpetua</vt:lpstr>
      <vt:lpstr>Wingdings 2</vt:lpstr>
      <vt:lpstr>Equity</vt:lpstr>
      <vt:lpstr>1.LAPORAN KEUANGAN </vt:lpstr>
      <vt:lpstr>Laporan keuangan </vt:lpstr>
      <vt:lpstr>Macam Laporan Keuangan </vt:lpstr>
      <vt:lpstr>Tujuan Laporan Keuangan </vt:lpstr>
      <vt:lpstr>Keterbatasan Laporan Keuangan</vt:lpstr>
      <vt:lpstr>Pihak Yang Memerlukan Laporan Keuangan </vt:lpstr>
      <vt:lpstr>Definisi :</vt:lpstr>
      <vt:lpstr>Tujuan   ALK</vt:lpstr>
      <vt:lpstr>Analisis bisnis</vt:lpstr>
      <vt:lpstr>KEGUNAAN ANALISIS BISNIS</vt:lpstr>
      <vt:lpstr>Analisis Lingkungan bisnis &amp; strategi </vt:lpstr>
      <vt:lpstr>Analisis akuntansi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Windows User</cp:lastModifiedBy>
  <cp:revision>164</cp:revision>
  <dcterms:created xsi:type="dcterms:W3CDTF">2011-02-23T05:25:54Z</dcterms:created>
  <dcterms:modified xsi:type="dcterms:W3CDTF">2020-01-31T03:58:55Z</dcterms:modified>
</cp:coreProperties>
</file>