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72BBF-B7D2-426D-B911-F15EE67F487B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42370-0C4C-46DF-8CE3-B315F578F508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ANALISA  RASI0 KEUANGAN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Elis Listiana Mulyani </a:t>
            </a:r>
            <a:endParaRPr lang="id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id-ID" dirty="0" smtClean="0"/>
              <a:t>Rasio Keuangan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LAPORAN KEUANGAN TERDIRI DARI : </a:t>
            </a:r>
            <a:endParaRPr lang="id-ID" dirty="0" smtClean="0"/>
          </a:p>
          <a:p>
            <a:r>
              <a:rPr lang="en-US" dirty="0" smtClean="0"/>
              <a:t>NERACA :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ringkasan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tanggal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yang                     </a:t>
            </a:r>
            <a:r>
              <a:rPr lang="en-US" dirty="0" err="1" smtClean="0"/>
              <a:t>menunjukkan</a:t>
            </a:r>
            <a:r>
              <a:rPr lang="en-US" dirty="0" smtClean="0"/>
              <a:t> Total </a:t>
            </a:r>
            <a:r>
              <a:rPr lang="en-US" dirty="0" err="1" smtClean="0"/>
              <a:t>Aktiva</a:t>
            </a:r>
            <a:r>
              <a:rPr lang="en-US" dirty="0" smtClean="0"/>
              <a:t> = Total </a:t>
            </a:r>
            <a:r>
              <a:rPr lang="en-US" dirty="0" err="1" smtClean="0"/>
              <a:t>Kewajiban</a:t>
            </a:r>
            <a:r>
              <a:rPr lang="en-US" dirty="0" smtClean="0"/>
              <a:t>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id-ID" dirty="0" smtClean="0"/>
          </a:p>
          <a:p>
            <a:r>
              <a:rPr lang="id-ID" dirty="0" smtClean="0"/>
              <a:t>L</a:t>
            </a:r>
            <a:r>
              <a:rPr lang="en-US" dirty="0" smtClean="0"/>
              <a:t>ABA/RUGI: 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sepanjang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,                   </a:t>
            </a:r>
            <a:r>
              <a:rPr lang="en-US" dirty="0" err="1" smtClean="0"/>
              <a:t>berakhir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kerugian</a:t>
            </a:r>
            <a:r>
              <a:rPr lang="en-US" dirty="0" smtClean="0"/>
              <a:t> </a:t>
            </a:r>
            <a:r>
              <a:rPr lang="en-US" dirty="0" err="1" smtClean="0"/>
              <a:t>bersih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endParaRPr lang="id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Cara </a:t>
            </a:r>
            <a:r>
              <a:rPr lang="en-US" b="1" dirty="0" err="1" smtClean="0"/>
              <a:t>menganalisis</a:t>
            </a:r>
            <a:r>
              <a:rPr lang="en-US" b="1" dirty="0" smtClean="0"/>
              <a:t> </a:t>
            </a:r>
            <a:r>
              <a:rPr lang="en-US" b="1" dirty="0" err="1" smtClean="0"/>
              <a:t>laporan</a:t>
            </a:r>
            <a:r>
              <a:rPr lang="en-US" b="1" dirty="0" smtClean="0"/>
              <a:t> </a:t>
            </a:r>
            <a:r>
              <a:rPr lang="en-US" b="1" dirty="0" err="1" smtClean="0"/>
              <a:t>keuuangan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Membandingkan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sekarang</a:t>
            </a:r>
            <a:r>
              <a:rPr lang="en-US" dirty="0" smtClean="0"/>
              <a:t> </a:t>
            </a:r>
            <a:r>
              <a:rPr lang="en-US" i="1" dirty="0" smtClean="0"/>
              <a:t>(present value</a:t>
            </a:r>
            <a:r>
              <a:rPr lang="en-US" dirty="0" smtClean="0"/>
              <a:t>)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  </a:t>
            </a:r>
            <a:r>
              <a:rPr lang="en-US" dirty="0" smtClean="0"/>
              <a:t>  yang </a:t>
            </a:r>
            <a:r>
              <a:rPr lang="en-US" dirty="0" err="1" smtClean="0"/>
              <a:t>lalu</a:t>
            </a:r>
            <a:r>
              <a:rPr lang="en-US" dirty="0" smtClean="0"/>
              <a:t>    (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historis</a:t>
            </a:r>
            <a:r>
              <a:rPr lang="en-US" dirty="0" smtClean="0"/>
              <a:t>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perkiraan</a:t>
            </a:r>
            <a:r>
              <a:rPr lang="en-US" dirty="0" smtClean="0"/>
              <a:t> </a:t>
            </a:r>
            <a:r>
              <a:rPr lang="en-US" dirty="0" err="1" smtClean="0"/>
              <a:t>dimasa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datang</a:t>
            </a:r>
            <a:r>
              <a:rPr lang="en-US" dirty="0" smtClean="0"/>
              <a:t> (</a:t>
            </a:r>
            <a:r>
              <a:rPr lang="en-US" i="1" dirty="0" smtClean="0"/>
              <a:t>future value)</a:t>
            </a:r>
            <a:r>
              <a:rPr lang="en-US" dirty="0" smtClean="0"/>
              <a:t>  </a:t>
            </a:r>
            <a:endParaRPr lang="id-ID" dirty="0" smtClean="0"/>
          </a:p>
          <a:p>
            <a:pPr>
              <a:buNone/>
            </a:pPr>
            <a:endParaRPr lang="id-ID" dirty="0" smtClean="0"/>
          </a:p>
          <a:p>
            <a:r>
              <a:rPr lang="en-US" dirty="0" err="1" smtClean="0"/>
              <a:t>Membandingkan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rasio-rasio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lain </a:t>
            </a:r>
            <a:r>
              <a:rPr lang="en-US" smtClean="0"/>
              <a:t>yang     </a:t>
            </a:r>
            <a:r>
              <a:rPr lang="en-US" dirty="0" err="1" smtClean="0"/>
              <a:t>sejenis</a:t>
            </a:r>
            <a:r>
              <a:rPr lang="en-US" dirty="0" smtClean="0"/>
              <a:t>    (rata-rata </a:t>
            </a:r>
            <a:r>
              <a:rPr lang="en-US" dirty="0" err="1" smtClean="0"/>
              <a:t>industri</a:t>
            </a:r>
            <a:r>
              <a:rPr lang="en-US" dirty="0" smtClean="0"/>
              <a:t>)  </a:t>
            </a: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MACAM-MACAM RASIO FINANSIIL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 fontScale="55000" lnSpcReduction="20000"/>
          </a:bodyPr>
          <a:lstStyle/>
          <a:p>
            <a:endParaRPr lang="id-ID" dirty="0" smtClean="0"/>
          </a:p>
          <a:p>
            <a:r>
              <a:rPr lang="en-US" i="1" dirty="0" smtClean="0"/>
              <a:t>Balance Sheet Ratio ( </a:t>
            </a:r>
            <a:r>
              <a:rPr lang="en-US" i="1" dirty="0" err="1" smtClean="0"/>
              <a:t>Rasio</a:t>
            </a:r>
            <a:r>
              <a:rPr lang="en-US" i="1" dirty="0" smtClean="0"/>
              <a:t> </a:t>
            </a:r>
            <a:r>
              <a:rPr lang="en-US" i="1" dirty="0" err="1" smtClean="0"/>
              <a:t>Neraca</a:t>
            </a:r>
            <a:r>
              <a:rPr lang="en-US" i="1" dirty="0" smtClean="0"/>
              <a:t> )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id-ID" dirty="0" smtClean="0"/>
              <a:t>    </a:t>
            </a:r>
            <a:r>
              <a:rPr lang="en-US" dirty="0" err="1" smtClean="0"/>
              <a:t>Yaitu</a:t>
            </a:r>
            <a:r>
              <a:rPr lang="en-US" dirty="0" smtClean="0"/>
              <a:t> : </a:t>
            </a:r>
            <a:r>
              <a:rPr lang="en-US" dirty="0" err="1" smtClean="0"/>
              <a:t>Rasio</a:t>
            </a:r>
            <a:r>
              <a:rPr lang="en-US" dirty="0" smtClean="0"/>
              <a:t> yang </a:t>
            </a:r>
            <a:r>
              <a:rPr lang="en-US" dirty="0" err="1" smtClean="0"/>
              <a:t>disusun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data yang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neraca</a:t>
            </a:r>
            <a:r>
              <a:rPr lang="en-US" dirty="0" smtClean="0"/>
              <a:t>.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  </a:t>
            </a:r>
            <a:r>
              <a:rPr lang="id-ID" dirty="0" smtClean="0"/>
              <a:t>    </a:t>
            </a:r>
            <a:r>
              <a:rPr lang="en-US" dirty="0" smtClean="0"/>
              <a:t>       </a:t>
            </a:r>
            <a:r>
              <a:rPr lang="en-US" dirty="0" err="1" smtClean="0"/>
              <a:t>Contohnya</a:t>
            </a:r>
            <a:r>
              <a:rPr lang="en-US" dirty="0" smtClean="0"/>
              <a:t> : - 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Likuiditas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      </a:t>
            </a:r>
            <a:r>
              <a:rPr lang="id-ID" dirty="0" smtClean="0"/>
              <a:t>     </a:t>
            </a:r>
            <a:r>
              <a:rPr lang="en-US" dirty="0" smtClean="0"/>
              <a:t>                        -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Solvabilitas</a:t>
            </a:r>
            <a:r>
              <a:rPr lang="en-US" dirty="0" smtClean="0"/>
              <a:t> 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id-ID" dirty="0" smtClean="0"/>
          </a:p>
          <a:p>
            <a:r>
              <a:rPr lang="en-US" i="1" dirty="0" smtClean="0"/>
              <a:t>Income Statement Ratio</a:t>
            </a:r>
            <a:r>
              <a:rPr lang="en-US" dirty="0" smtClean="0"/>
              <a:t> ( 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/</a:t>
            </a:r>
            <a:r>
              <a:rPr lang="en-US" dirty="0" err="1" smtClean="0"/>
              <a:t>Rugi</a:t>
            </a:r>
            <a:r>
              <a:rPr lang="en-US" dirty="0" smtClean="0"/>
              <a:t>)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id-ID" dirty="0" smtClean="0"/>
              <a:t>    </a:t>
            </a:r>
            <a:r>
              <a:rPr lang="en-US" dirty="0" err="1" smtClean="0"/>
              <a:t>Yaitu</a:t>
            </a:r>
            <a:r>
              <a:rPr lang="en-US" dirty="0" smtClean="0"/>
              <a:t>: </a:t>
            </a:r>
            <a:r>
              <a:rPr lang="en-US" dirty="0" err="1" smtClean="0"/>
              <a:t>Rasio</a:t>
            </a:r>
            <a:r>
              <a:rPr lang="en-US" dirty="0" smtClean="0"/>
              <a:t> yang </a:t>
            </a:r>
            <a:r>
              <a:rPr lang="en-US" dirty="0" err="1" smtClean="0"/>
              <a:t>disusun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data      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   </a:t>
            </a:r>
            <a:r>
              <a:rPr lang="id-ID" dirty="0" smtClean="0"/>
              <a:t>     </a:t>
            </a:r>
            <a:r>
              <a:rPr lang="en-US" dirty="0" smtClean="0"/>
              <a:t>     </a:t>
            </a:r>
            <a:r>
              <a:rPr lang="en-US" dirty="0" err="1" smtClean="0"/>
              <a:t>perusahaan</a:t>
            </a:r>
            <a:r>
              <a:rPr lang="en-US" dirty="0" smtClean="0"/>
              <a:t>   yang </a:t>
            </a:r>
            <a:r>
              <a:rPr lang="en-US" dirty="0" err="1" smtClean="0"/>
              <a:t>datanya</a:t>
            </a:r>
            <a:r>
              <a:rPr lang="en-US" dirty="0" smtClean="0"/>
              <a:t>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Rugi</a:t>
            </a:r>
            <a:r>
              <a:rPr lang="en-US" dirty="0" smtClean="0"/>
              <a:t>.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  </a:t>
            </a:r>
            <a:r>
              <a:rPr lang="id-ID" dirty="0" smtClean="0"/>
              <a:t> </a:t>
            </a:r>
            <a:r>
              <a:rPr lang="en-US" dirty="0" smtClean="0"/>
              <a:t>     </a:t>
            </a:r>
            <a:r>
              <a:rPr lang="id-ID" dirty="0" smtClean="0"/>
              <a:t>     </a:t>
            </a:r>
            <a:r>
              <a:rPr lang="en-US" dirty="0" err="1" smtClean="0"/>
              <a:t>Contohnya</a:t>
            </a:r>
            <a:r>
              <a:rPr lang="en-US" dirty="0" smtClean="0"/>
              <a:t> : 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Aktivitas</a:t>
            </a:r>
            <a:r>
              <a:rPr lang="en-US" dirty="0" smtClean="0"/>
              <a:t>  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</a:t>
            </a:r>
            <a:endParaRPr lang="id-ID" dirty="0" smtClean="0"/>
          </a:p>
          <a:p>
            <a:r>
              <a:rPr lang="en-US" i="1" dirty="0" smtClean="0"/>
              <a:t>Inter Statement Ratio</a:t>
            </a:r>
            <a:r>
              <a:rPr lang="en-US" dirty="0" smtClean="0"/>
              <a:t> ( 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)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id-ID" dirty="0" smtClean="0"/>
              <a:t>  </a:t>
            </a:r>
            <a:r>
              <a:rPr lang="en-US" dirty="0" err="1" smtClean="0"/>
              <a:t>Yaitu</a:t>
            </a:r>
            <a:r>
              <a:rPr lang="en-US" dirty="0" smtClean="0"/>
              <a:t>: </a:t>
            </a:r>
            <a:r>
              <a:rPr lang="en-US" dirty="0" err="1" smtClean="0"/>
              <a:t>rasio</a:t>
            </a:r>
            <a:r>
              <a:rPr lang="en-US" dirty="0" smtClean="0"/>
              <a:t> yang </a:t>
            </a:r>
            <a:r>
              <a:rPr lang="en-US" dirty="0" err="1" smtClean="0"/>
              <a:t>disusun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data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Neraca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/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Rugi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 </a:t>
            </a:r>
            <a:r>
              <a:rPr lang="id-ID" dirty="0" smtClean="0"/>
              <a:t>   </a:t>
            </a:r>
            <a:r>
              <a:rPr lang="en-US" dirty="0" smtClean="0"/>
              <a:t>       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    </a:t>
            </a:r>
            <a:r>
              <a:rPr lang="id-ID" dirty="0" smtClean="0"/>
              <a:t>    </a:t>
            </a:r>
            <a:r>
              <a:rPr lang="en-US" dirty="0" smtClean="0"/>
              <a:t>    </a:t>
            </a:r>
            <a:r>
              <a:rPr lang="en-US" dirty="0" err="1" smtClean="0"/>
              <a:t>Contohnya</a:t>
            </a:r>
            <a:r>
              <a:rPr lang="en-US" dirty="0" smtClean="0"/>
              <a:t> :  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Profitabilitas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        </a:t>
            </a:r>
            <a:r>
              <a:rPr lang="id-ID" dirty="0" smtClean="0"/>
              <a:t>       </a:t>
            </a:r>
            <a:r>
              <a:rPr lang="en-US" dirty="0" smtClean="0"/>
              <a:t>                     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Rentabilitas</a:t>
            </a:r>
            <a:r>
              <a:rPr lang="en-US" dirty="0" smtClean="0"/>
              <a:t> </a:t>
            </a:r>
            <a:endParaRPr lang="id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BALANCE SHEET RATIO</a:t>
            </a:r>
            <a:r>
              <a:rPr lang="en-US" b="1" dirty="0" smtClean="0"/>
              <a:t> 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RASIO LIKUIDITAS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     </a:t>
            </a:r>
            <a:r>
              <a:rPr lang="en-US" dirty="0" err="1" smtClean="0"/>
              <a:t>Yaitu</a:t>
            </a:r>
            <a:r>
              <a:rPr lang="en-US" dirty="0" smtClean="0"/>
              <a:t>: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id-ID" dirty="0" smtClean="0"/>
              <a:t>  </a:t>
            </a:r>
          </a:p>
          <a:p>
            <a:pPr>
              <a:buNone/>
            </a:pPr>
            <a:r>
              <a:rPr lang="id-ID" dirty="0" smtClean="0"/>
              <a:t>               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 </a:t>
            </a:r>
            <a:r>
              <a:rPr lang="en-US" dirty="0" err="1" smtClean="0"/>
              <a:t>pendek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  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yang 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               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segera</a:t>
            </a:r>
            <a:r>
              <a:rPr lang="en-US" dirty="0" smtClean="0"/>
              <a:t>  </a:t>
            </a:r>
            <a:r>
              <a:rPr lang="en-US" dirty="0" err="1" smtClean="0"/>
              <a:t>dipenuhi</a:t>
            </a:r>
            <a:r>
              <a:rPr lang="en-US" dirty="0" smtClean="0"/>
              <a:t>   </a:t>
            </a: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b="1" dirty="0" err="1" smtClean="0"/>
              <a:t>Likuiditas</a:t>
            </a:r>
            <a:r>
              <a:rPr lang="en-US" b="1" dirty="0" smtClean="0"/>
              <a:t> </a:t>
            </a:r>
            <a:r>
              <a:rPr lang="en-US" b="1" dirty="0" err="1" smtClean="0"/>
              <a:t>Terdiri</a:t>
            </a:r>
            <a:r>
              <a:rPr lang="en-US" b="1" dirty="0" smtClean="0"/>
              <a:t> </a:t>
            </a:r>
            <a:r>
              <a:rPr lang="en-US" b="1" dirty="0" err="1" smtClean="0"/>
              <a:t>dari</a:t>
            </a:r>
            <a:r>
              <a:rPr lang="en-US" b="1" dirty="0" smtClean="0"/>
              <a:t> :  </a:t>
            </a:r>
            <a:endParaRPr lang="id-ID" dirty="0" smtClean="0"/>
          </a:p>
          <a:p>
            <a:r>
              <a:rPr lang="en-US" dirty="0" err="1" smtClean="0"/>
              <a:t>Likuiditas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Usaha :  </a:t>
            </a:r>
            <a:r>
              <a:rPr lang="en-US" dirty="0" err="1" smtClean="0"/>
              <a:t>yaitu</a:t>
            </a:r>
            <a:r>
              <a:rPr lang="en-US" dirty="0" smtClean="0"/>
              <a:t> 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membayar</a:t>
            </a:r>
            <a:r>
              <a:rPr lang="en-US" dirty="0" smtClean="0"/>
              <a:t> yang </a:t>
            </a:r>
            <a:r>
              <a:rPr lang="en-US" dirty="0" err="1" smtClean="0"/>
              <a:t>dihubungkan</a:t>
            </a:r>
            <a:r>
              <a:rPr lang="en-US" dirty="0" smtClean="0"/>
              <a:t>  </a:t>
            </a:r>
            <a:r>
              <a:rPr lang="en-US" dirty="0" err="1" smtClean="0"/>
              <a:t>dengan</a:t>
            </a:r>
            <a:r>
              <a:rPr lang="en-US" dirty="0" smtClean="0"/>
              <a:t> 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luar</a:t>
            </a:r>
            <a:r>
              <a:rPr lang="en-US" dirty="0" smtClean="0"/>
              <a:t>  </a:t>
            </a:r>
            <a:endParaRPr lang="id-ID" dirty="0" smtClean="0"/>
          </a:p>
          <a:p>
            <a:endParaRPr lang="id-ID" dirty="0" smtClean="0"/>
          </a:p>
          <a:p>
            <a:r>
              <a:rPr lang="en-US" dirty="0" err="1" smtClean="0"/>
              <a:t>Likuiditas</a:t>
            </a:r>
            <a:r>
              <a:rPr lang="en-US" dirty="0" smtClean="0"/>
              <a:t> Perusahaan : 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membayar</a:t>
            </a:r>
            <a:r>
              <a:rPr lang="en-US" dirty="0" smtClean="0"/>
              <a:t> yang </a:t>
            </a:r>
            <a:r>
              <a:rPr lang="en-US" dirty="0" err="1" smtClean="0"/>
              <a:t>dihubungkan</a:t>
            </a:r>
            <a:r>
              <a:rPr lang="en-US" dirty="0" smtClean="0"/>
              <a:t>  </a:t>
            </a:r>
            <a:r>
              <a:rPr lang="en-US" dirty="0" err="1" smtClean="0"/>
              <a:t>dengan</a:t>
            </a:r>
            <a:r>
              <a:rPr lang="en-US" dirty="0" smtClean="0"/>
              <a:t> 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    </a:t>
            </a: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85800" y="990600"/>
          <a:ext cx="7645400" cy="5054600"/>
        </p:xfrm>
        <a:graphic>
          <a:graphicData uri="http://schemas.openxmlformats.org/presentationml/2006/ole">
            <p:oleObj spid="_x0000_s1026" name="Document" r:id="rId3" imgW="5746576" imgH="3809449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Cara </a:t>
            </a: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merubah</a:t>
            </a:r>
            <a:r>
              <a:rPr lang="en-US" b="1" dirty="0" smtClean="0"/>
              <a:t> </a:t>
            </a:r>
            <a:r>
              <a:rPr lang="en-US" b="1" i="1" dirty="0" smtClean="0"/>
              <a:t>CURRENT RATIO</a:t>
            </a:r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err="1" smtClean="0"/>
              <a:t>Sektor</a:t>
            </a:r>
            <a:r>
              <a:rPr lang="en-US" b="1" dirty="0" smtClean="0"/>
              <a:t> </a:t>
            </a:r>
            <a:r>
              <a:rPr lang="en-US" b="1" dirty="0" err="1" smtClean="0"/>
              <a:t>Aktiva</a:t>
            </a:r>
            <a:r>
              <a:rPr lang="en-US" b="1" dirty="0" smtClean="0"/>
              <a:t> </a:t>
            </a:r>
            <a:r>
              <a:rPr lang="en-US" b="1" dirty="0" err="1" smtClean="0"/>
              <a:t>Lancar</a:t>
            </a:r>
            <a:r>
              <a:rPr lang="en-US" dirty="0" smtClean="0"/>
              <a:t> :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- </a:t>
            </a:r>
            <a:r>
              <a:rPr lang="en-US" dirty="0" err="1" smtClean="0"/>
              <a:t>Menjual</a:t>
            </a:r>
            <a:r>
              <a:rPr lang="en-US" dirty="0" smtClean="0"/>
              <a:t>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, </a:t>
            </a:r>
            <a:r>
              <a:rPr lang="en-US" dirty="0" err="1" smtClean="0"/>
              <a:t>dananya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menambah</a:t>
            </a:r>
            <a:r>
              <a:rPr lang="en-US" dirty="0" smtClean="0"/>
              <a:t> </a:t>
            </a:r>
            <a:r>
              <a:rPr lang="en-US" dirty="0" err="1" smtClean="0"/>
              <a:t>Kas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- </a:t>
            </a:r>
            <a:r>
              <a:rPr lang="en-US" dirty="0" err="1" smtClean="0"/>
              <a:t>Menambah</a:t>
            </a:r>
            <a:r>
              <a:rPr lang="en-US" dirty="0" smtClean="0"/>
              <a:t> Modal </a:t>
            </a:r>
            <a:r>
              <a:rPr lang="en-US" dirty="0" err="1" smtClean="0"/>
              <a:t>sendiri</a:t>
            </a:r>
            <a:r>
              <a:rPr lang="en-US" dirty="0" smtClean="0"/>
              <a:t>,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menambah</a:t>
            </a:r>
            <a:r>
              <a:rPr lang="en-US" dirty="0" smtClean="0"/>
              <a:t> </a:t>
            </a:r>
            <a:r>
              <a:rPr lang="en-US" dirty="0" err="1" smtClean="0"/>
              <a:t>kas</a:t>
            </a:r>
            <a:r>
              <a:rPr lang="en-US" dirty="0" smtClean="0"/>
              <a:t>/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-</a:t>
            </a:r>
            <a:r>
              <a:rPr lang="en-US" dirty="0" err="1" smtClean="0"/>
              <a:t>Hutang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bertambah</a:t>
            </a:r>
            <a:r>
              <a:rPr lang="en-US" dirty="0" smtClean="0"/>
              <a:t>, </a:t>
            </a:r>
            <a:r>
              <a:rPr lang="en-US" dirty="0" err="1" smtClean="0"/>
              <a:t>dananya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menambah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/</a:t>
            </a:r>
            <a:r>
              <a:rPr lang="id-ID" dirty="0" smtClean="0"/>
              <a:t> </a:t>
            </a:r>
            <a:r>
              <a:rPr lang="en-US" dirty="0" smtClean="0"/>
              <a:t>           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id-ID" dirty="0" smtClean="0"/>
          </a:p>
          <a:p>
            <a:r>
              <a:rPr lang="en-US" b="1" dirty="0" err="1" smtClean="0"/>
              <a:t>Sektor</a:t>
            </a:r>
            <a:r>
              <a:rPr lang="en-US" b="1" dirty="0" smtClean="0"/>
              <a:t> </a:t>
            </a:r>
            <a:r>
              <a:rPr lang="en-US" b="1" dirty="0" err="1" smtClean="0"/>
              <a:t>Hutang</a:t>
            </a:r>
            <a:r>
              <a:rPr lang="en-US" b="1" dirty="0" smtClean="0"/>
              <a:t> </a:t>
            </a:r>
            <a:r>
              <a:rPr lang="en-US" b="1" dirty="0" err="1" smtClean="0"/>
              <a:t>Lancar</a:t>
            </a:r>
            <a:r>
              <a:rPr lang="en-US" dirty="0" smtClean="0"/>
              <a:t> :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- </a:t>
            </a:r>
            <a:r>
              <a:rPr lang="en-US" dirty="0" err="1" smtClean="0"/>
              <a:t>Menjual</a:t>
            </a:r>
            <a:r>
              <a:rPr lang="en-US" dirty="0" smtClean="0"/>
              <a:t>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, </a:t>
            </a:r>
            <a:r>
              <a:rPr lang="en-US" dirty="0" err="1" smtClean="0"/>
              <a:t>dananya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u</a:t>
            </a:r>
            <a:r>
              <a:rPr lang="id-ID" dirty="0" smtClean="0"/>
              <a:t>/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r>
              <a:rPr lang="en-US" dirty="0" smtClean="0"/>
              <a:t> </a:t>
            </a:r>
            <a:r>
              <a:rPr lang="en-US" dirty="0" err="1" smtClean="0"/>
              <a:t>Lancar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- </a:t>
            </a:r>
            <a:r>
              <a:rPr lang="en-US" dirty="0" err="1" smtClean="0"/>
              <a:t>Menambah</a:t>
            </a:r>
            <a:r>
              <a:rPr lang="en-US" dirty="0" smtClean="0"/>
              <a:t> Modal </a:t>
            </a:r>
            <a:r>
              <a:rPr lang="en-US" dirty="0" err="1" smtClean="0"/>
              <a:t>Sendiri</a:t>
            </a:r>
            <a:r>
              <a:rPr lang="en-US" dirty="0" smtClean="0"/>
              <a:t>, </a:t>
            </a:r>
            <a:r>
              <a:rPr lang="en-US" dirty="0" err="1" smtClean="0"/>
              <a:t>dananya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r>
              <a:rPr lang="en-US" dirty="0" smtClean="0"/>
              <a:t> </a:t>
            </a:r>
            <a:r>
              <a:rPr lang="en-US" dirty="0" err="1" smtClean="0"/>
              <a:t>Lancar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- </a:t>
            </a:r>
            <a:r>
              <a:rPr lang="en-US" dirty="0" err="1" smtClean="0"/>
              <a:t>Menambah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r>
              <a:rPr lang="en-US" dirty="0" smtClean="0"/>
              <a:t> </a:t>
            </a:r>
            <a:r>
              <a:rPr lang="en-US" dirty="0" err="1" smtClean="0"/>
              <a:t>Jk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, </a:t>
            </a:r>
            <a:r>
              <a:rPr lang="en-US" dirty="0" err="1" smtClean="0"/>
              <a:t>dananya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r>
              <a:rPr lang="en-US" dirty="0" smtClean="0"/>
              <a:t>  </a:t>
            </a:r>
            <a:r>
              <a:rPr lang="en-US" dirty="0" err="1" smtClean="0"/>
              <a:t>Lancar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b="1" dirty="0" smtClean="0"/>
              <a:t> </a:t>
            </a:r>
            <a:endParaRPr lang="id-ID" dirty="0" smtClean="0"/>
          </a:p>
          <a:p>
            <a:r>
              <a:rPr lang="en-US" b="1" dirty="0" err="1" smtClean="0"/>
              <a:t>Sektor</a:t>
            </a:r>
            <a:r>
              <a:rPr lang="en-US" b="1" dirty="0" smtClean="0"/>
              <a:t> </a:t>
            </a:r>
            <a:r>
              <a:rPr lang="en-US" b="1" dirty="0" err="1" smtClean="0"/>
              <a:t>Aktiva</a:t>
            </a:r>
            <a:r>
              <a:rPr lang="en-US" b="1" dirty="0" smtClean="0"/>
              <a:t> </a:t>
            </a:r>
            <a:r>
              <a:rPr lang="en-US" b="1" dirty="0" err="1" smtClean="0"/>
              <a:t>Lancar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Hutang</a:t>
            </a:r>
            <a:r>
              <a:rPr lang="en-US" b="1" dirty="0" smtClean="0"/>
              <a:t> </a:t>
            </a:r>
            <a:r>
              <a:rPr lang="en-US" b="1" dirty="0" err="1" smtClean="0"/>
              <a:t>Lancar</a:t>
            </a:r>
            <a:r>
              <a:rPr lang="en-US" b="1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-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r>
              <a:rPr lang="en-US" dirty="0" smtClean="0"/>
              <a:t> </a:t>
            </a:r>
            <a:r>
              <a:rPr lang="en-US" dirty="0" err="1" smtClean="0"/>
              <a:t>Lancar</a:t>
            </a:r>
            <a:r>
              <a:rPr lang="en-US" dirty="0" smtClean="0"/>
              <a:t> ( </a:t>
            </a:r>
            <a:r>
              <a:rPr lang="en-US" dirty="0" err="1" smtClean="0"/>
              <a:t>Hutang</a:t>
            </a:r>
            <a:r>
              <a:rPr lang="en-US" dirty="0" smtClean="0"/>
              <a:t> lancer </a:t>
            </a:r>
            <a:r>
              <a:rPr lang="en-US" dirty="0" err="1" smtClean="0"/>
              <a:t>berkutang</a:t>
            </a:r>
            <a:r>
              <a:rPr lang="en-US" dirty="0" smtClean="0"/>
              <a:t>) , </a:t>
            </a:r>
            <a:r>
              <a:rPr lang="en-US" dirty="0" err="1" smtClean="0"/>
              <a:t>dananya</a:t>
            </a:r>
            <a:r>
              <a:rPr lang="en-US" dirty="0" smtClean="0"/>
              <a:t> </a:t>
            </a:r>
            <a:r>
              <a:rPr lang="en-US" dirty="0" err="1" smtClean="0"/>
              <a:t>diambil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smtClean="0"/>
              <a:t>   </a:t>
            </a:r>
            <a:r>
              <a:rPr lang="en-US" dirty="0" err="1" smtClean="0"/>
              <a:t>Lancar</a:t>
            </a:r>
            <a:r>
              <a:rPr lang="en-US" dirty="0" smtClean="0"/>
              <a:t>   (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Lancar</a:t>
            </a:r>
            <a:r>
              <a:rPr lang="en-US" dirty="0" smtClean="0"/>
              <a:t> </a:t>
            </a:r>
            <a:r>
              <a:rPr lang="en-US" dirty="0" err="1" smtClean="0"/>
              <a:t>berkurang</a:t>
            </a:r>
            <a:r>
              <a:rPr lang="en-US" dirty="0" smtClean="0"/>
              <a:t> </a:t>
            </a:r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RASIO SOLVABILITAS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err="1" smtClean="0"/>
              <a:t>Yaitu</a:t>
            </a:r>
            <a:r>
              <a:rPr lang="en-US" dirty="0" smtClean="0"/>
              <a:t>: 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keuangannya</a:t>
            </a:r>
            <a:r>
              <a:rPr lang="en-US" dirty="0" smtClean="0"/>
              <a:t> (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          </a:t>
            </a:r>
            <a:r>
              <a:rPr lang="en-US" dirty="0" err="1" smtClean="0"/>
              <a:t>pendek</a:t>
            </a:r>
            <a:r>
              <a:rPr lang="en-US" dirty="0" smtClean="0"/>
              <a:t>  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), </a:t>
            </a:r>
            <a:r>
              <a:rPr lang="en-US" dirty="0" err="1" smtClean="0"/>
              <a:t>apabila</a:t>
            </a:r>
            <a:r>
              <a:rPr lang="en-US" dirty="0" smtClean="0"/>
              <a:t> 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dilikuidasi</a:t>
            </a:r>
            <a:r>
              <a:rPr lang="en-US" dirty="0" smtClean="0"/>
              <a:t>        </a:t>
            </a:r>
            <a:endParaRPr lang="id-ID" dirty="0" smtClean="0"/>
          </a:p>
          <a:p>
            <a:pPr>
              <a:buNone/>
            </a:pPr>
            <a:r>
              <a:rPr lang="en-US" b="1" dirty="0" smtClean="0"/>
              <a:t> </a:t>
            </a:r>
            <a:endParaRPr lang="id-ID" dirty="0" smtClean="0"/>
          </a:p>
          <a:p>
            <a:pPr>
              <a:buNone/>
            </a:pPr>
            <a:r>
              <a:rPr lang="en-US" b="1" dirty="0" err="1" smtClean="0"/>
              <a:t>Hubungan</a:t>
            </a:r>
            <a:r>
              <a:rPr lang="en-US" b="1" dirty="0" smtClean="0"/>
              <a:t>  SOLVABILITAS </a:t>
            </a:r>
            <a:r>
              <a:rPr lang="en-US" b="1" dirty="0" err="1" smtClean="0"/>
              <a:t>dengan</a:t>
            </a:r>
            <a:r>
              <a:rPr lang="en-US" b="1" dirty="0" smtClean="0"/>
              <a:t> LIKUIDITAS  </a:t>
            </a:r>
            <a:endParaRPr lang="id-ID" dirty="0" smtClean="0"/>
          </a:p>
          <a:p>
            <a:pPr>
              <a:buNone/>
            </a:pPr>
            <a:r>
              <a:rPr lang="en-US" dirty="0" err="1" smtClean="0"/>
              <a:t>Solvabel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Likuid</a:t>
            </a:r>
            <a:r>
              <a:rPr lang="en-US" dirty="0" smtClean="0"/>
              <a:t>      </a:t>
            </a:r>
            <a:r>
              <a:rPr lang="id-ID" dirty="0" smtClean="0"/>
              <a:t>:</a:t>
            </a:r>
            <a:r>
              <a:rPr lang="en-US" dirty="0" smtClean="0"/>
              <a:t> 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 </a:t>
            </a:r>
            <a:r>
              <a:rPr lang="en-US" dirty="0" err="1" smtClean="0"/>
              <a:t>cukup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 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                                          </a:t>
            </a:r>
            <a:r>
              <a:rPr lang="en-US" dirty="0" smtClean="0"/>
              <a:t>  </a:t>
            </a:r>
            <a:r>
              <a:rPr lang="en-US" dirty="0" err="1" smtClean="0"/>
              <a:t>kewajibannya</a:t>
            </a:r>
            <a:r>
              <a:rPr lang="en-US" dirty="0" smtClean="0"/>
              <a:t>  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dicairkan</a:t>
            </a:r>
            <a:r>
              <a:rPr lang="en-US" dirty="0" smtClean="0"/>
              <a:t>.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                    </a:t>
            </a:r>
            <a:endParaRPr lang="id-ID" dirty="0" smtClean="0"/>
          </a:p>
          <a:p>
            <a:pPr>
              <a:buNone/>
            </a:pPr>
            <a:r>
              <a:rPr lang="en-US" dirty="0" err="1" smtClean="0"/>
              <a:t>Insolvabel</a:t>
            </a:r>
            <a:r>
              <a:rPr lang="en-US" dirty="0" smtClean="0"/>
              <a:t> </a:t>
            </a:r>
            <a:r>
              <a:rPr lang="en-US" dirty="0" err="1" smtClean="0"/>
              <a:t>tapi</a:t>
            </a:r>
            <a:r>
              <a:rPr lang="en-US" dirty="0" smtClean="0"/>
              <a:t> </a:t>
            </a:r>
            <a:r>
              <a:rPr lang="en-US" dirty="0" err="1" smtClean="0"/>
              <a:t>Likuid</a:t>
            </a:r>
            <a:r>
              <a:rPr lang="en-US" dirty="0" smtClean="0"/>
              <a:t> </a:t>
            </a:r>
            <a:r>
              <a:rPr lang="id-ID" dirty="0" smtClean="0"/>
              <a:t>: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id-ID" dirty="0" smtClean="0"/>
              <a:t>  tidak </a:t>
            </a:r>
            <a:r>
              <a:rPr lang="en-US" dirty="0" err="1" smtClean="0"/>
              <a:t>cukup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kewajibannya</a:t>
            </a:r>
            <a:r>
              <a:rPr lang="en-US" dirty="0" smtClean="0"/>
              <a:t> </a:t>
            </a:r>
            <a:r>
              <a:rPr lang="id-ID" dirty="0" smtClean="0"/>
              <a:t>  </a:t>
            </a:r>
          </a:p>
          <a:p>
            <a:pPr>
              <a:buNone/>
            </a:pPr>
            <a:r>
              <a:rPr lang="id-ID" dirty="0" smtClean="0"/>
              <a:t>                                         tapi</a:t>
            </a:r>
            <a:r>
              <a:rPr lang="en-US" dirty="0" smtClean="0"/>
              <a:t>    </a:t>
            </a:r>
            <a:r>
              <a:rPr lang="en-US" dirty="0" err="1" smtClean="0"/>
              <a:t>mudah</a:t>
            </a:r>
            <a:r>
              <a:rPr lang="en-US" dirty="0" smtClean="0"/>
              <a:t>    </a:t>
            </a:r>
            <a:r>
              <a:rPr lang="en-US" dirty="0" err="1" smtClean="0"/>
              <a:t>dicairkan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en-US" dirty="0" smtClean="0"/>
              <a:t> </a:t>
            </a:r>
            <a:r>
              <a:rPr lang="en-US" dirty="0" err="1" smtClean="0"/>
              <a:t>Solvabel</a:t>
            </a:r>
            <a:r>
              <a:rPr lang="en-US" dirty="0" smtClean="0"/>
              <a:t> </a:t>
            </a:r>
            <a:r>
              <a:rPr lang="en-US" dirty="0" err="1" smtClean="0"/>
              <a:t>tapi</a:t>
            </a:r>
            <a:r>
              <a:rPr lang="en-US" dirty="0" smtClean="0"/>
              <a:t> </a:t>
            </a:r>
            <a:r>
              <a:rPr lang="en-US" dirty="0" err="1" smtClean="0"/>
              <a:t>Illikuid</a:t>
            </a:r>
            <a:r>
              <a:rPr lang="en-US" dirty="0" smtClean="0"/>
              <a:t> :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cukup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kewajibannya</a:t>
            </a:r>
            <a:r>
              <a:rPr lang="en-US" dirty="0" smtClean="0"/>
              <a:t>,  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id-ID" dirty="0" smtClean="0"/>
              <a:t>                                     </a:t>
            </a:r>
            <a:r>
              <a:rPr lang="en-US" dirty="0" err="1" smtClean="0"/>
              <a:t>tapi</a:t>
            </a:r>
            <a:r>
              <a:rPr lang="en-US" dirty="0" smtClean="0"/>
              <a:t>    </a:t>
            </a:r>
            <a:r>
              <a:rPr lang="id-ID" dirty="0" smtClean="0"/>
              <a:t>tidak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dicairkan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id-ID" dirty="0" smtClean="0"/>
          </a:p>
          <a:p>
            <a:pPr>
              <a:buNone/>
            </a:pPr>
            <a:r>
              <a:rPr lang="en-US" dirty="0" err="1" smtClean="0"/>
              <a:t>Insolvabel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Illikuid</a:t>
            </a:r>
            <a:r>
              <a:rPr lang="en-US" dirty="0" smtClean="0"/>
              <a:t>  </a:t>
            </a:r>
            <a:r>
              <a:rPr lang="id-ID" dirty="0" smtClean="0"/>
              <a:t>: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cukup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</a:t>
            </a:r>
            <a:r>
              <a:rPr lang="id-ID" dirty="0" smtClean="0"/>
              <a:t>                                        </a:t>
            </a:r>
            <a:r>
              <a:rPr lang="en-US" dirty="0" err="1" smtClean="0"/>
              <a:t>kewajibannya</a:t>
            </a:r>
            <a:r>
              <a:rPr lang="en-US" dirty="0" smtClean="0"/>
              <a:t>  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dicairkan</a:t>
            </a:r>
            <a:r>
              <a:rPr lang="en-US" dirty="0" smtClean="0"/>
              <a:t>. </a:t>
            </a:r>
            <a:endParaRPr lang="id-ID" dirty="0" smtClean="0"/>
          </a:p>
          <a:p>
            <a:pPr>
              <a:buNone/>
            </a:pPr>
            <a:endParaRPr lang="id-ID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Rasio yang digunakan 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5257800"/>
          </a:xfrm>
        </p:spPr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609600" y="1219200"/>
          <a:ext cx="8077200" cy="5029200"/>
        </p:xfrm>
        <a:graphic>
          <a:graphicData uri="http://schemas.openxmlformats.org/presentationml/2006/ole">
            <p:oleObj spid="_x0000_s19458" name="Document" r:id="rId3" imgW="5737207" imgH="2446283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685800" y="1447800"/>
          <a:ext cx="8077199" cy="4572000"/>
        </p:xfrm>
        <a:graphic>
          <a:graphicData uri="http://schemas.openxmlformats.org/presentationml/2006/ole">
            <p:oleObj spid="_x0000_s22530" name="Document" r:id="rId3" imgW="5893601" imgH="1674171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762000"/>
          </a:xfrm>
        </p:spPr>
        <p:txBody>
          <a:bodyPr/>
          <a:lstStyle/>
          <a:p>
            <a:r>
              <a:rPr lang="id-ID" dirty="0" smtClean="0"/>
              <a:t>Rasio Aktivitas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381000" y="1219200"/>
          <a:ext cx="8305800" cy="6223000"/>
        </p:xfrm>
        <a:graphic>
          <a:graphicData uri="http://schemas.openxmlformats.org/presentationml/2006/ole">
            <p:oleObj spid="_x0000_s23554" name="Document" r:id="rId3" imgW="6055760" imgH="4414181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Rasio Profitabilitas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762000" y="1371600"/>
          <a:ext cx="7848600" cy="5486400"/>
        </p:xfrm>
        <a:graphic>
          <a:graphicData uri="http://schemas.openxmlformats.org/presentationml/2006/ole">
            <p:oleObj spid="_x0000_s24578" name="Document" r:id="rId3" imgW="6055760" imgH="4125494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id-ID" smtClean="0"/>
              <a:t>Rasio Rentabilitas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685800" y="1143000"/>
          <a:ext cx="7950200" cy="4876800"/>
        </p:xfrm>
        <a:graphic>
          <a:graphicData uri="http://schemas.openxmlformats.org/presentationml/2006/ole">
            <p:oleObj spid="_x0000_s27650" name="Document" r:id="rId3" imgW="5746576" imgH="3530121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Kesimpulan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838200" y="1905000"/>
          <a:ext cx="7213600" cy="4064000"/>
        </p:xfrm>
        <a:graphic>
          <a:graphicData uri="http://schemas.openxmlformats.org/presentationml/2006/ole">
            <p:oleObj spid="_x0000_s28674" name="Document" r:id="rId3" imgW="5763152" imgH="3255112" progId="Word.Document.12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258</Words>
  <Application>Microsoft Office PowerPoint</Application>
  <PresentationFormat>On-screen Show (4:3)</PresentationFormat>
  <Paragraphs>82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Document</vt:lpstr>
      <vt:lpstr>ANALISA  RASI0 KEUANGAN</vt:lpstr>
      <vt:lpstr>Rasio Keuangan </vt:lpstr>
      <vt:lpstr>Cara menganalisis laporan keuuangan</vt:lpstr>
      <vt:lpstr>MACAM-MACAM RASIO FINANSIIL</vt:lpstr>
      <vt:lpstr>BALANCE SHEET RATIO  </vt:lpstr>
      <vt:lpstr>.</vt:lpstr>
      <vt:lpstr>Cara untuk merubah CURRENT RATIO.</vt:lpstr>
      <vt:lpstr>RASIO SOLVABILITAS </vt:lpstr>
      <vt:lpstr>Rasio yang digunakan :</vt:lpstr>
      <vt:lpstr>.</vt:lpstr>
      <vt:lpstr>Rasio Aktivitas </vt:lpstr>
      <vt:lpstr>Rasio Profitabilitas </vt:lpstr>
      <vt:lpstr>Rasio Rentabilitas </vt:lpstr>
      <vt:lpstr>Kesimpulan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 RASI0 KEUANGAN</dc:title>
  <dc:creator>annisa efka</dc:creator>
  <cp:lastModifiedBy>Acer</cp:lastModifiedBy>
  <cp:revision>14</cp:revision>
  <dcterms:created xsi:type="dcterms:W3CDTF">2006-08-16T00:00:00Z</dcterms:created>
  <dcterms:modified xsi:type="dcterms:W3CDTF">2017-02-28T13:51:38Z</dcterms:modified>
</cp:coreProperties>
</file>