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33"/>
  </p:notesMasterIdLst>
  <p:sldIdLst>
    <p:sldId id="256" r:id="rId2"/>
    <p:sldId id="286" r:id="rId3"/>
    <p:sldId id="283" r:id="rId4"/>
    <p:sldId id="257" r:id="rId5"/>
    <p:sldId id="258" r:id="rId6"/>
    <p:sldId id="259" r:id="rId7"/>
    <p:sldId id="262" r:id="rId8"/>
    <p:sldId id="260" r:id="rId9"/>
    <p:sldId id="284" r:id="rId10"/>
    <p:sldId id="287" r:id="rId11"/>
    <p:sldId id="261" r:id="rId12"/>
    <p:sldId id="263" r:id="rId13"/>
    <p:sldId id="264" r:id="rId14"/>
    <p:sldId id="285" r:id="rId15"/>
    <p:sldId id="265" r:id="rId16"/>
    <p:sldId id="266" r:id="rId17"/>
    <p:sldId id="267" r:id="rId18"/>
    <p:sldId id="268" r:id="rId19"/>
    <p:sldId id="269" r:id="rId20"/>
    <p:sldId id="270" r:id="rId21"/>
    <p:sldId id="271" r:id="rId22"/>
    <p:sldId id="272" r:id="rId23"/>
    <p:sldId id="273" r:id="rId24"/>
    <p:sldId id="274" r:id="rId25"/>
    <p:sldId id="276" r:id="rId26"/>
    <p:sldId id="277" r:id="rId27"/>
    <p:sldId id="278" r:id="rId28"/>
    <p:sldId id="279" r:id="rId29"/>
    <p:sldId id="280" r:id="rId30"/>
    <p:sldId id="281" r:id="rId31"/>
    <p:sldId id="282" r:id="rId32"/>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0A1E8F-18FF-42FB-9C7D-94DC69A0B784}" type="datetimeFigureOut">
              <a:rPr lang="id-ID" smtClean="0"/>
              <a:pPr/>
              <a:t>30/10/2007</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5AA17-A069-4614-9ED7-1A9F19C6E0E6}" type="slidenum">
              <a:rPr lang="id-ID" smtClean="0"/>
              <a:pPr/>
              <a:t>‹#›</a:t>
            </a:fld>
            <a:endParaRPr lang="id-ID"/>
          </a:p>
        </p:txBody>
      </p:sp>
    </p:spTree>
    <p:extLst>
      <p:ext uri="{BB962C8B-B14F-4D97-AF65-F5344CB8AC3E}">
        <p14:creationId xmlns:p14="http://schemas.microsoft.com/office/powerpoint/2010/main" val="3222598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95AA17-A069-4614-9ED7-1A9F19C6E0E6}" type="slidenum">
              <a:rPr lang="id-ID" smtClean="0"/>
              <a:pPr/>
              <a:t>5</a:t>
            </a:fld>
            <a:endParaRPr lang="id-ID"/>
          </a:p>
        </p:txBody>
      </p:sp>
    </p:spTree>
    <p:extLst>
      <p:ext uri="{BB962C8B-B14F-4D97-AF65-F5344CB8AC3E}">
        <p14:creationId xmlns:p14="http://schemas.microsoft.com/office/powerpoint/2010/main" val="21862406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19050"/>
            <a:ext cx="9144000" cy="6877050"/>
            <a:chOff x="0" y="-12"/>
            <a:chExt cx="5760" cy="4332"/>
          </a:xfrm>
        </p:grpSpPr>
        <p:sp>
          <p:nvSpPr>
            <p:cNvPr id="12291" name="Rectangle 3"/>
            <p:cNvSpPr>
              <a:spLocks noChangeArrowheads="1"/>
            </p:cNvSpPr>
            <p:nvPr/>
          </p:nvSpPr>
          <p:spPr bwMode="hidden">
            <a:xfrm>
              <a:off x="1104" y="1008"/>
              <a:ext cx="4656" cy="3312"/>
            </a:xfrm>
            <a:prstGeom prst="rect">
              <a:avLst/>
            </a:prstGeom>
            <a:gradFill rotWithShape="0">
              <a:gsLst>
                <a:gs pos="0">
                  <a:schemeClr val="bg2"/>
                </a:gs>
                <a:gs pos="50000">
                  <a:schemeClr val="bg1"/>
                </a:gs>
                <a:gs pos="100000">
                  <a:schemeClr val="bg2"/>
                </a:gs>
              </a:gsLst>
              <a:lin ang="2700000" scaled="1"/>
            </a:gradFill>
            <a:ln w="9525">
              <a:noFill/>
              <a:miter lim="800000"/>
              <a:headEnd/>
              <a:tailEnd/>
            </a:ln>
            <a:effectLst/>
          </p:spPr>
          <p:txBody>
            <a:bodyPr wrap="none" anchor="ctr"/>
            <a:lstStyle/>
            <a:p>
              <a:endParaRPr lang="id-ID"/>
            </a:p>
          </p:txBody>
        </p:sp>
        <p:grpSp>
          <p:nvGrpSpPr>
            <p:cNvPr id="3" name="Group 4"/>
            <p:cNvGrpSpPr>
              <a:grpSpLocks/>
            </p:cNvGrpSpPr>
            <p:nvPr userDrawn="1"/>
          </p:nvGrpSpPr>
          <p:grpSpPr bwMode="auto">
            <a:xfrm>
              <a:off x="0" y="-12"/>
              <a:ext cx="5760" cy="1045"/>
              <a:chOff x="0" y="-9"/>
              <a:chExt cx="5760" cy="1045"/>
            </a:xfrm>
          </p:grpSpPr>
          <p:sp>
            <p:nvSpPr>
              <p:cNvPr id="12293" name="Freeform 5"/>
              <p:cNvSpPr>
                <a:spLocks/>
              </p:cNvSpPr>
              <p:nvPr/>
            </p:nvSpPr>
            <p:spPr bwMode="ltGray">
              <a:xfrm>
                <a:off x="0" y="4"/>
                <a:ext cx="5760" cy="1032"/>
              </a:xfrm>
              <a:custGeom>
                <a:avLst/>
                <a:gdLst/>
                <a:ahLst/>
                <a:cxnLst>
                  <a:cxn ang="0">
                    <a:pos x="4848" y="432"/>
                  </a:cxn>
                  <a:cxn ang="0">
                    <a:pos x="0" y="432"/>
                  </a:cxn>
                  <a:cxn ang="0">
                    <a:pos x="0" y="0"/>
                  </a:cxn>
                  <a:cxn ang="0">
                    <a:pos x="4848" y="0"/>
                  </a:cxn>
                  <a:cxn ang="0">
                    <a:pos x="4848" y="432"/>
                  </a:cxn>
                </a:cxnLst>
                <a:rect l="0" t="0" r="r" b="b"/>
                <a:pathLst>
                  <a:path w="4848" h="432">
                    <a:moveTo>
                      <a:pt x="4848" y="432"/>
                    </a:moveTo>
                    <a:lnTo>
                      <a:pt x="0" y="432"/>
                    </a:lnTo>
                    <a:lnTo>
                      <a:pt x="0" y="0"/>
                    </a:lnTo>
                    <a:lnTo>
                      <a:pt x="4848" y="0"/>
                    </a:lnTo>
                    <a:lnTo>
                      <a:pt x="4848" y="432"/>
                    </a:lnTo>
                    <a:close/>
                  </a:path>
                </a:pathLst>
              </a:custGeom>
              <a:solidFill>
                <a:schemeClr val="hlink"/>
              </a:solidFill>
              <a:ln w="9525">
                <a:noFill/>
                <a:round/>
                <a:headEnd/>
                <a:tailEnd/>
              </a:ln>
              <a:effectLst/>
            </p:spPr>
            <p:txBody>
              <a:bodyPr wrap="none" anchor="ctr"/>
              <a:lstStyle/>
              <a:p>
                <a:endParaRPr lang="id-ID"/>
              </a:p>
            </p:txBody>
          </p:sp>
          <p:grpSp>
            <p:nvGrpSpPr>
              <p:cNvPr id="4" name="Group 6"/>
              <p:cNvGrpSpPr>
                <a:grpSpLocks/>
              </p:cNvGrpSpPr>
              <p:nvPr userDrawn="1"/>
            </p:nvGrpSpPr>
            <p:grpSpPr bwMode="auto">
              <a:xfrm>
                <a:off x="333" y="-9"/>
                <a:ext cx="5176" cy="1044"/>
                <a:chOff x="333" y="-9"/>
                <a:chExt cx="5176" cy="1044"/>
              </a:xfrm>
            </p:grpSpPr>
            <p:sp>
              <p:nvSpPr>
                <p:cNvPr id="12295" name="Freeform 7"/>
                <p:cNvSpPr>
                  <a:spLocks/>
                </p:cNvSpPr>
                <p:nvPr/>
              </p:nvSpPr>
              <p:spPr bwMode="ltGray">
                <a:xfrm>
                  <a:off x="3230" y="949"/>
                  <a:ext cx="17" cy="20"/>
                </a:xfrm>
                <a:custGeom>
                  <a:avLst/>
                  <a:gdLst/>
                  <a:ahLst/>
                  <a:cxnLst>
                    <a:cxn ang="0">
                      <a:pos x="5" y="11"/>
                    </a:cxn>
                    <a:cxn ang="0">
                      <a:pos x="15" y="5"/>
                    </a:cxn>
                    <a:cxn ang="0">
                      <a:pos x="13" y="17"/>
                    </a:cxn>
                    <a:cxn ang="0">
                      <a:pos x="5" y="11"/>
                    </a:cxn>
                  </a:cxnLst>
                  <a:rect l="0" t="0" r="r" b="b"/>
                  <a:pathLst>
                    <a:path w="15" h="23">
                      <a:moveTo>
                        <a:pt x="5" y="11"/>
                      </a:moveTo>
                      <a:cubicBezTo>
                        <a:pt x="2" y="1"/>
                        <a:pt x="7" y="0"/>
                        <a:pt x="15" y="5"/>
                      </a:cubicBezTo>
                      <a:cubicBezTo>
                        <a:pt x="14" y="9"/>
                        <a:pt x="15" y="13"/>
                        <a:pt x="13" y="17"/>
                      </a:cubicBezTo>
                      <a:cubicBezTo>
                        <a:pt x="9" y="23"/>
                        <a:pt x="0" y="16"/>
                        <a:pt x="5" y="11"/>
                      </a:cubicBezTo>
                      <a:close/>
                    </a:path>
                  </a:pathLst>
                </a:custGeom>
                <a:solidFill>
                  <a:schemeClr val="folHlink"/>
                </a:solidFill>
                <a:ln w="9525">
                  <a:noFill/>
                  <a:round/>
                  <a:headEnd/>
                  <a:tailEnd/>
                </a:ln>
                <a:effectLst/>
              </p:spPr>
              <p:txBody>
                <a:bodyPr wrap="none" anchor="ctr"/>
                <a:lstStyle/>
                <a:p>
                  <a:endParaRPr lang="id-ID"/>
                </a:p>
              </p:txBody>
            </p:sp>
            <p:sp>
              <p:nvSpPr>
                <p:cNvPr id="12296" name="Freeform 8"/>
                <p:cNvSpPr>
                  <a:spLocks/>
                </p:cNvSpPr>
                <p:nvPr/>
              </p:nvSpPr>
              <p:spPr bwMode="ltGray">
                <a:xfrm>
                  <a:off x="3406" y="1015"/>
                  <a:ext cx="21" cy="20"/>
                </a:xfrm>
                <a:custGeom>
                  <a:avLst/>
                  <a:gdLst/>
                  <a:ahLst/>
                  <a:cxnLst>
                    <a:cxn ang="0">
                      <a:pos x="3" y="13"/>
                    </a:cxn>
                    <a:cxn ang="0">
                      <a:pos x="11" y="3"/>
                    </a:cxn>
                    <a:cxn ang="0">
                      <a:pos x="7" y="19"/>
                    </a:cxn>
                    <a:cxn ang="0">
                      <a:pos x="3" y="13"/>
                    </a:cxn>
                  </a:cxnLst>
                  <a:rect l="0" t="0" r="r" b="b"/>
                  <a:pathLst>
                    <a:path w="20" h="23">
                      <a:moveTo>
                        <a:pt x="3" y="13"/>
                      </a:moveTo>
                      <a:cubicBezTo>
                        <a:pt x="0" y="5"/>
                        <a:pt x="2" y="0"/>
                        <a:pt x="11" y="3"/>
                      </a:cubicBezTo>
                      <a:cubicBezTo>
                        <a:pt x="16" y="10"/>
                        <a:pt x="20" y="23"/>
                        <a:pt x="7" y="19"/>
                      </a:cubicBezTo>
                      <a:cubicBezTo>
                        <a:pt x="6" y="17"/>
                        <a:pt x="3" y="13"/>
                        <a:pt x="3" y="13"/>
                      </a:cubicBezTo>
                      <a:close/>
                    </a:path>
                  </a:pathLst>
                </a:custGeom>
                <a:solidFill>
                  <a:schemeClr val="folHlink"/>
                </a:solidFill>
                <a:ln w="9525">
                  <a:noFill/>
                  <a:round/>
                  <a:headEnd/>
                  <a:tailEnd/>
                </a:ln>
                <a:effectLst/>
              </p:spPr>
              <p:txBody>
                <a:bodyPr wrap="none" anchor="ctr"/>
                <a:lstStyle/>
                <a:p>
                  <a:endParaRPr lang="id-ID"/>
                </a:p>
              </p:txBody>
            </p:sp>
            <p:sp>
              <p:nvSpPr>
                <p:cNvPr id="12297" name="Freeform 9"/>
                <p:cNvSpPr>
                  <a:spLocks/>
                </p:cNvSpPr>
                <p:nvPr/>
              </p:nvSpPr>
              <p:spPr bwMode="ltGray">
                <a:xfrm>
                  <a:off x="2909" y="908"/>
                  <a:ext cx="31" cy="34"/>
                </a:xfrm>
                <a:custGeom>
                  <a:avLst/>
                  <a:gdLst/>
                  <a:ahLst/>
                  <a:cxnLst>
                    <a:cxn ang="0">
                      <a:pos x="16" y="33"/>
                    </a:cxn>
                    <a:cxn ang="0">
                      <a:pos x="8" y="21"/>
                    </a:cxn>
                    <a:cxn ang="0">
                      <a:pos x="0" y="9"/>
                    </a:cxn>
                    <a:cxn ang="0">
                      <a:pos x="16" y="3"/>
                    </a:cxn>
                    <a:cxn ang="0">
                      <a:pos x="30" y="23"/>
                    </a:cxn>
                    <a:cxn ang="0">
                      <a:pos x="28" y="31"/>
                    </a:cxn>
                    <a:cxn ang="0">
                      <a:pos x="16" y="33"/>
                    </a:cxn>
                  </a:cxnLst>
                  <a:rect l="0" t="0" r="r" b="b"/>
                  <a:pathLst>
                    <a:path w="30" h="42">
                      <a:moveTo>
                        <a:pt x="16" y="33"/>
                      </a:moveTo>
                      <a:cubicBezTo>
                        <a:pt x="3" y="20"/>
                        <a:pt x="15" y="34"/>
                        <a:pt x="8" y="21"/>
                      </a:cubicBezTo>
                      <a:cubicBezTo>
                        <a:pt x="6" y="17"/>
                        <a:pt x="0" y="9"/>
                        <a:pt x="0" y="9"/>
                      </a:cubicBezTo>
                      <a:cubicBezTo>
                        <a:pt x="5" y="1"/>
                        <a:pt x="7" y="0"/>
                        <a:pt x="16" y="3"/>
                      </a:cubicBezTo>
                      <a:cubicBezTo>
                        <a:pt x="25" y="16"/>
                        <a:pt x="10" y="16"/>
                        <a:pt x="30" y="23"/>
                      </a:cubicBezTo>
                      <a:cubicBezTo>
                        <a:pt x="29" y="26"/>
                        <a:pt x="30" y="29"/>
                        <a:pt x="28" y="31"/>
                      </a:cubicBezTo>
                      <a:cubicBezTo>
                        <a:pt x="15" y="42"/>
                        <a:pt x="16" y="38"/>
                        <a:pt x="16" y="33"/>
                      </a:cubicBezTo>
                      <a:close/>
                    </a:path>
                  </a:pathLst>
                </a:custGeom>
                <a:solidFill>
                  <a:schemeClr val="folHlink"/>
                </a:solidFill>
                <a:ln w="9525">
                  <a:noFill/>
                  <a:round/>
                  <a:headEnd/>
                  <a:tailEnd/>
                </a:ln>
                <a:effectLst/>
              </p:spPr>
              <p:txBody>
                <a:bodyPr wrap="none" anchor="ctr"/>
                <a:lstStyle/>
                <a:p>
                  <a:endParaRPr lang="id-ID"/>
                </a:p>
              </p:txBody>
            </p:sp>
            <p:sp>
              <p:nvSpPr>
                <p:cNvPr id="12298" name="Freeform 10"/>
                <p:cNvSpPr>
                  <a:spLocks/>
                </p:cNvSpPr>
                <p:nvPr/>
              </p:nvSpPr>
              <p:spPr bwMode="ltGray">
                <a:xfrm>
                  <a:off x="2551" y="940"/>
                  <a:ext cx="25" cy="12"/>
                </a:xfrm>
                <a:custGeom>
                  <a:avLst/>
                  <a:gdLst/>
                  <a:ahLst/>
                  <a:cxnLst>
                    <a:cxn ang="0">
                      <a:pos x="15" y="16"/>
                    </a:cxn>
                    <a:cxn ang="0">
                      <a:pos x="3" y="8"/>
                    </a:cxn>
                    <a:cxn ang="0">
                      <a:pos x="15" y="0"/>
                    </a:cxn>
                    <a:cxn ang="0">
                      <a:pos x="15" y="16"/>
                    </a:cxn>
                  </a:cxnLst>
                  <a:rect l="0" t="0" r="r" b="b"/>
                  <a:pathLst>
                    <a:path w="25" h="16">
                      <a:moveTo>
                        <a:pt x="15" y="16"/>
                      </a:moveTo>
                      <a:cubicBezTo>
                        <a:pt x="10" y="15"/>
                        <a:pt x="0" y="12"/>
                        <a:pt x="3" y="8"/>
                      </a:cubicBezTo>
                      <a:cubicBezTo>
                        <a:pt x="6" y="4"/>
                        <a:pt x="15" y="0"/>
                        <a:pt x="15" y="0"/>
                      </a:cubicBezTo>
                      <a:cubicBezTo>
                        <a:pt x="17" y="3"/>
                        <a:pt x="25" y="16"/>
                        <a:pt x="15" y="16"/>
                      </a:cubicBezTo>
                      <a:close/>
                    </a:path>
                  </a:pathLst>
                </a:custGeom>
                <a:solidFill>
                  <a:schemeClr val="folHlink"/>
                </a:solidFill>
                <a:ln w="9525">
                  <a:noFill/>
                  <a:round/>
                  <a:headEnd/>
                  <a:tailEnd/>
                </a:ln>
                <a:effectLst/>
              </p:spPr>
              <p:txBody>
                <a:bodyPr wrap="none" anchor="ctr"/>
                <a:lstStyle/>
                <a:p>
                  <a:endParaRPr lang="id-ID"/>
                </a:p>
              </p:txBody>
            </p:sp>
            <p:sp>
              <p:nvSpPr>
                <p:cNvPr id="12299" name="Freeform 11"/>
                <p:cNvSpPr>
                  <a:spLocks/>
                </p:cNvSpPr>
                <p:nvPr/>
              </p:nvSpPr>
              <p:spPr bwMode="ltGray">
                <a:xfrm>
                  <a:off x="2443" y="954"/>
                  <a:ext cx="65" cy="39"/>
                </a:xfrm>
                <a:custGeom>
                  <a:avLst/>
                  <a:gdLst/>
                  <a:ahLst/>
                  <a:cxnLst>
                    <a:cxn ang="0">
                      <a:pos x="14" y="24"/>
                    </a:cxn>
                    <a:cxn ang="0">
                      <a:pos x="30" y="4"/>
                    </a:cxn>
                    <a:cxn ang="0">
                      <a:pos x="42" y="0"/>
                    </a:cxn>
                    <a:cxn ang="0">
                      <a:pos x="58" y="12"/>
                    </a:cxn>
                    <a:cxn ang="0">
                      <a:pos x="32" y="26"/>
                    </a:cxn>
                    <a:cxn ang="0">
                      <a:pos x="12" y="46"/>
                    </a:cxn>
                    <a:cxn ang="0">
                      <a:pos x="8" y="20"/>
                    </a:cxn>
                    <a:cxn ang="0">
                      <a:pos x="12" y="14"/>
                    </a:cxn>
                    <a:cxn ang="0">
                      <a:pos x="14" y="24"/>
                    </a:cxn>
                  </a:cxnLst>
                  <a:rect l="0" t="0" r="r" b="b"/>
                  <a:pathLst>
                    <a:path w="65" h="46">
                      <a:moveTo>
                        <a:pt x="14" y="24"/>
                      </a:moveTo>
                      <a:cubicBezTo>
                        <a:pt x="18" y="13"/>
                        <a:pt x="16" y="9"/>
                        <a:pt x="30" y="4"/>
                      </a:cubicBezTo>
                      <a:cubicBezTo>
                        <a:pt x="34" y="3"/>
                        <a:pt x="42" y="0"/>
                        <a:pt x="42" y="0"/>
                      </a:cubicBezTo>
                      <a:cubicBezTo>
                        <a:pt x="50" y="1"/>
                        <a:pt x="65" y="0"/>
                        <a:pt x="58" y="12"/>
                      </a:cubicBezTo>
                      <a:cubicBezTo>
                        <a:pt x="53" y="21"/>
                        <a:pt x="40" y="21"/>
                        <a:pt x="32" y="26"/>
                      </a:cubicBezTo>
                      <a:cubicBezTo>
                        <a:pt x="26" y="35"/>
                        <a:pt x="23" y="42"/>
                        <a:pt x="12" y="46"/>
                      </a:cubicBezTo>
                      <a:cubicBezTo>
                        <a:pt x="0" y="42"/>
                        <a:pt x="5" y="30"/>
                        <a:pt x="8" y="20"/>
                      </a:cubicBezTo>
                      <a:cubicBezTo>
                        <a:pt x="9" y="18"/>
                        <a:pt x="10" y="13"/>
                        <a:pt x="12" y="14"/>
                      </a:cubicBezTo>
                      <a:cubicBezTo>
                        <a:pt x="15" y="16"/>
                        <a:pt x="13" y="21"/>
                        <a:pt x="14" y="24"/>
                      </a:cubicBezTo>
                      <a:close/>
                    </a:path>
                  </a:pathLst>
                </a:custGeom>
                <a:solidFill>
                  <a:schemeClr val="folHlink"/>
                </a:solidFill>
                <a:ln w="9525">
                  <a:noFill/>
                  <a:round/>
                  <a:headEnd/>
                  <a:tailEnd/>
                </a:ln>
                <a:effectLst/>
              </p:spPr>
              <p:txBody>
                <a:bodyPr wrap="none" anchor="ctr"/>
                <a:lstStyle/>
                <a:p>
                  <a:endParaRPr lang="id-ID"/>
                </a:p>
              </p:txBody>
            </p:sp>
            <p:sp>
              <p:nvSpPr>
                <p:cNvPr id="12300" name="Freeform 12"/>
                <p:cNvSpPr>
                  <a:spLocks/>
                </p:cNvSpPr>
                <p:nvPr/>
              </p:nvSpPr>
              <p:spPr bwMode="ltGray">
                <a:xfrm>
                  <a:off x="2375" y="952"/>
                  <a:ext cx="68" cy="39"/>
                </a:xfrm>
                <a:custGeom>
                  <a:avLst/>
                  <a:gdLst/>
                  <a:ahLst/>
                  <a:cxnLst>
                    <a:cxn ang="0">
                      <a:pos x="0" y="31"/>
                    </a:cxn>
                    <a:cxn ang="0">
                      <a:pos x="18" y="25"/>
                    </a:cxn>
                    <a:cxn ang="0">
                      <a:pos x="52" y="1"/>
                    </a:cxn>
                    <a:cxn ang="0">
                      <a:pos x="64" y="3"/>
                    </a:cxn>
                    <a:cxn ang="0">
                      <a:pos x="50" y="19"/>
                    </a:cxn>
                    <a:cxn ang="0">
                      <a:pos x="28" y="33"/>
                    </a:cxn>
                    <a:cxn ang="0">
                      <a:pos x="22" y="47"/>
                    </a:cxn>
                    <a:cxn ang="0">
                      <a:pos x="16" y="45"/>
                    </a:cxn>
                    <a:cxn ang="0">
                      <a:pos x="12" y="39"/>
                    </a:cxn>
                    <a:cxn ang="0">
                      <a:pos x="0" y="35"/>
                    </a:cxn>
                    <a:cxn ang="0">
                      <a:pos x="0" y="31"/>
                    </a:cxn>
                  </a:cxnLst>
                  <a:rect l="0" t="0" r="r" b="b"/>
                  <a:pathLst>
                    <a:path w="69" h="47">
                      <a:moveTo>
                        <a:pt x="0" y="31"/>
                      </a:moveTo>
                      <a:cubicBezTo>
                        <a:pt x="7" y="24"/>
                        <a:pt x="9" y="22"/>
                        <a:pt x="18" y="25"/>
                      </a:cubicBezTo>
                      <a:cubicBezTo>
                        <a:pt x="25" y="4"/>
                        <a:pt x="36" y="12"/>
                        <a:pt x="52" y="1"/>
                      </a:cubicBezTo>
                      <a:cubicBezTo>
                        <a:pt x="56" y="2"/>
                        <a:pt x="61" y="0"/>
                        <a:pt x="64" y="3"/>
                      </a:cubicBezTo>
                      <a:cubicBezTo>
                        <a:pt x="69" y="8"/>
                        <a:pt x="50" y="19"/>
                        <a:pt x="50" y="19"/>
                      </a:cubicBezTo>
                      <a:cubicBezTo>
                        <a:pt x="46" y="31"/>
                        <a:pt x="35" y="22"/>
                        <a:pt x="28" y="33"/>
                      </a:cubicBezTo>
                      <a:cubicBezTo>
                        <a:pt x="31" y="41"/>
                        <a:pt x="31" y="44"/>
                        <a:pt x="22" y="47"/>
                      </a:cubicBezTo>
                      <a:cubicBezTo>
                        <a:pt x="20" y="46"/>
                        <a:pt x="18" y="46"/>
                        <a:pt x="16" y="45"/>
                      </a:cubicBezTo>
                      <a:cubicBezTo>
                        <a:pt x="14" y="43"/>
                        <a:pt x="14" y="40"/>
                        <a:pt x="12" y="39"/>
                      </a:cubicBezTo>
                      <a:cubicBezTo>
                        <a:pt x="8" y="37"/>
                        <a:pt x="0" y="35"/>
                        <a:pt x="0" y="35"/>
                      </a:cubicBezTo>
                      <a:cubicBezTo>
                        <a:pt x="2" y="26"/>
                        <a:pt x="3" y="25"/>
                        <a:pt x="0" y="31"/>
                      </a:cubicBezTo>
                      <a:close/>
                    </a:path>
                  </a:pathLst>
                </a:custGeom>
                <a:solidFill>
                  <a:schemeClr val="folHlink"/>
                </a:solidFill>
                <a:ln w="9525">
                  <a:noFill/>
                  <a:round/>
                  <a:headEnd/>
                  <a:tailEnd/>
                </a:ln>
                <a:effectLst/>
              </p:spPr>
              <p:txBody>
                <a:bodyPr wrap="none" anchor="ctr"/>
                <a:lstStyle/>
                <a:p>
                  <a:endParaRPr lang="id-ID"/>
                </a:p>
              </p:txBody>
            </p:sp>
            <p:sp>
              <p:nvSpPr>
                <p:cNvPr id="12301" name="Freeform 13"/>
                <p:cNvSpPr>
                  <a:spLocks/>
                </p:cNvSpPr>
                <p:nvPr/>
              </p:nvSpPr>
              <p:spPr bwMode="ltGray">
                <a:xfrm>
                  <a:off x="2007" y="739"/>
                  <a:ext cx="354" cy="228"/>
                </a:xfrm>
                <a:custGeom>
                  <a:avLst/>
                  <a:gdLst/>
                  <a:ahLst/>
                  <a:cxnLst>
                    <a:cxn ang="0">
                      <a:pos x="10" y="4"/>
                    </a:cxn>
                    <a:cxn ang="0">
                      <a:pos x="36" y="18"/>
                    </a:cxn>
                    <a:cxn ang="0">
                      <a:pos x="46" y="30"/>
                    </a:cxn>
                    <a:cxn ang="0">
                      <a:pos x="76" y="52"/>
                    </a:cxn>
                    <a:cxn ang="0">
                      <a:pos x="92" y="66"/>
                    </a:cxn>
                    <a:cxn ang="0">
                      <a:pos x="122" y="98"/>
                    </a:cxn>
                    <a:cxn ang="0">
                      <a:pos x="136" y="128"/>
                    </a:cxn>
                    <a:cxn ang="0">
                      <a:pos x="148" y="132"/>
                    </a:cxn>
                    <a:cxn ang="0">
                      <a:pos x="154" y="150"/>
                    </a:cxn>
                    <a:cxn ang="0">
                      <a:pos x="176" y="152"/>
                    </a:cxn>
                    <a:cxn ang="0">
                      <a:pos x="170" y="196"/>
                    </a:cxn>
                    <a:cxn ang="0">
                      <a:pos x="180" y="224"/>
                    </a:cxn>
                    <a:cxn ang="0">
                      <a:pos x="198" y="232"/>
                    </a:cxn>
                    <a:cxn ang="0">
                      <a:pos x="216" y="234"/>
                    </a:cxn>
                    <a:cxn ang="0">
                      <a:pos x="236" y="242"/>
                    </a:cxn>
                    <a:cxn ang="0">
                      <a:pos x="254" y="236"/>
                    </a:cxn>
                    <a:cxn ang="0">
                      <a:pos x="272" y="248"/>
                    </a:cxn>
                    <a:cxn ang="0">
                      <a:pos x="296" y="256"/>
                    </a:cxn>
                    <a:cxn ang="0">
                      <a:pos x="314" y="264"/>
                    </a:cxn>
                    <a:cxn ang="0">
                      <a:pos x="352" y="266"/>
                    </a:cxn>
                    <a:cxn ang="0">
                      <a:pos x="342" y="274"/>
                    </a:cxn>
                    <a:cxn ang="0">
                      <a:pos x="322" y="272"/>
                    </a:cxn>
                    <a:cxn ang="0">
                      <a:pos x="300" y="270"/>
                    </a:cxn>
                    <a:cxn ang="0">
                      <a:pos x="288" y="266"/>
                    </a:cxn>
                    <a:cxn ang="0">
                      <a:pos x="252" y="264"/>
                    </a:cxn>
                    <a:cxn ang="0">
                      <a:pos x="234" y="260"/>
                    </a:cxn>
                    <a:cxn ang="0">
                      <a:pos x="172" y="242"/>
                    </a:cxn>
                    <a:cxn ang="0">
                      <a:pos x="160" y="216"/>
                    </a:cxn>
                    <a:cxn ang="0">
                      <a:pos x="126" y="200"/>
                    </a:cxn>
                    <a:cxn ang="0">
                      <a:pos x="108" y="186"/>
                    </a:cxn>
                    <a:cxn ang="0">
                      <a:pos x="94" y="158"/>
                    </a:cxn>
                    <a:cxn ang="0">
                      <a:pos x="68" y="108"/>
                    </a:cxn>
                    <a:cxn ang="0">
                      <a:pos x="64" y="102"/>
                    </a:cxn>
                    <a:cxn ang="0">
                      <a:pos x="58" y="100"/>
                    </a:cxn>
                    <a:cxn ang="0">
                      <a:pos x="54" y="88"/>
                    </a:cxn>
                    <a:cxn ang="0">
                      <a:pos x="38" y="58"/>
                    </a:cxn>
                    <a:cxn ang="0">
                      <a:pos x="20" y="40"/>
                    </a:cxn>
                    <a:cxn ang="0">
                      <a:pos x="4" y="22"/>
                    </a:cxn>
                    <a:cxn ang="0">
                      <a:pos x="10" y="2"/>
                    </a:cxn>
                    <a:cxn ang="0">
                      <a:pos x="10" y="4"/>
                    </a:cxn>
                  </a:cxnLst>
                  <a:rect l="0" t="0" r="r" b="b"/>
                  <a:pathLst>
                    <a:path w="355" h="277">
                      <a:moveTo>
                        <a:pt x="10" y="4"/>
                      </a:moveTo>
                      <a:cubicBezTo>
                        <a:pt x="22" y="0"/>
                        <a:pt x="24" y="14"/>
                        <a:pt x="36" y="18"/>
                      </a:cubicBezTo>
                      <a:cubicBezTo>
                        <a:pt x="37" y="19"/>
                        <a:pt x="45" y="29"/>
                        <a:pt x="46" y="30"/>
                      </a:cubicBezTo>
                      <a:cubicBezTo>
                        <a:pt x="56" y="40"/>
                        <a:pt x="67" y="38"/>
                        <a:pt x="76" y="52"/>
                      </a:cubicBezTo>
                      <a:cubicBezTo>
                        <a:pt x="80" y="58"/>
                        <a:pt x="92" y="66"/>
                        <a:pt x="92" y="66"/>
                      </a:cubicBezTo>
                      <a:cubicBezTo>
                        <a:pt x="96" y="79"/>
                        <a:pt x="112" y="88"/>
                        <a:pt x="122" y="98"/>
                      </a:cubicBezTo>
                      <a:cubicBezTo>
                        <a:pt x="124" y="105"/>
                        <a:pt x="130" y="124"/>
                        <a:pt x="136" y="128"/>
                      </a:cubicBezTo>
                      <a:cubicBezTo>
                        <a:pt x="140" y="130"/>
                        <a:pt x="148" y="132"/>
                        <a:pt x="148" y="132"/>
                      </a:cubicBezTo>
                      <a:cubicBezTo>
                        <a:pt x="150" y="138"/>
                        <a:pt x="154" y="150"/>
                        <a:pt x="154" y="150"/>
                      </a:cubicBezTo>
                      <a:cubicBezTo>
                        <a:pt x="161" y="139"/>
                        <a:pt x="168" y="144"/>
                        <a:pt x="176" y="152"/>
                      </a:cubicBezTo>
                      <a:cubicBezTo>
                        <a:pt x="174" y="167"/>
                        <a:pt x="173" y="181"/>
                        <a:pt x="170" y="196"/>
                      </a:cubicBezTo>
                      <a:cubicBezTo>
                        <a:pt x="171" y="202"/>
                        <a:pt x="174" y="220"/>
                        <a:pt x="180" y="224"/>
                      </a:cubicBezTo>
                      <a:cubicBezTo>
                        <a:pt x="185" y="228"/>
                        <a:pt x="193" y="228"/>
                        <a:pt x="198" y="232"/>
                      </a:cubicBezTo>
                      <a:cubicBezTo>
                        <a:pt x="204" y="230"/>
                        <a:pt x="216" y="234"/>
                        <a:pt x="216" y="234"/>
                      </a:cubicBezTo>
                      <a:cubicBezTo>
                        <a:pt x="223" y="241"/>
                        <a:pt x="225" y="245"/>
                        <a:pt x="236" y="242"/>
                      </a:cubicBezTo>
                      <a:cubicBezTo>
                        <a:pt x="242" y="240"/>
                        <a:pt x="254" y="236"/>
                        <a:pt x="254" y="236"/>
                      </a:cubicBezTo>
                      <a:cubicBezTo>
                        <a:pt x="260" y="240"/>
                        <a:pt x="265" y="246"/>
                        <a:pt x="272" y="248"/>
                      </a:cubicBezTo>
                      <a:cubicBezTo>
                        <a:pt x="277" y="250"/>
                        <a:pt x="291" y="252"/>
                        <a:pt x="296" y="256"/>
                      </a:cubicBezTo>
                      <a:cubicBezTo>
                        <a:pt x="301" y="260"/>
                        <a:pt x="314" y="264"/>
                        <a:pt x="314" y="264"/>
                      </a:cubicBezTo>
                      <a:cubicBezTo>
                        <a:pt x="330" y="263"/>
                        <a:pt x="338" y="261"/>
                        <a:pt x="352" y="266"/>
                      </a:cubicBezTo>
                      <a:cubicBezTo>
                        <a:pt x="355" y="275"/>
                        <a:pt x="350" y="277"/>
                        <a:pt x="342" y="274"/>
                      </a:cubicBezTo>
                      <a:cubicBezTo>
                        <a:pt x="336" y="276"/>
                        <a:pt x="322" y="272"/>
                        <a:pt x="322" y="272"/>
                      </a:cubicBezTo>
                      <a:cubicBezTo>
                        <a:pt x="314" y="275"/>
                        <a:pt x="308" y="272"/>
                        <a:pt x="300" y="270"/>
                      </a:cubicBezTo>
                      <a:cubicBezTo>
                        <a:pt x="296" y="269"/>
                        <a:pt x="288" y="266"/>
                        <a:pt x="288" y="266"/>
                      </a:cubicBezTo>
                      <a:cubicBezTo>
                        <a:pt x="276" y="270"/>
                        <a:pt x="264" y="266"/>
                        <a:pt x="252" y="264"/>
                      </a:cubicBezTo>
                      <a:cubicBezTo>
                        <a:pt x="245" y="259"/>
                        <a:pt x="242" y="257"/>
                        <a:pt x="234" y="260"/>
                      </a:cubicBezTo>
                      <a:cubicBezTo>
                        <a:pt x="211" y="252"/>
                        <a:pt x="192" y="256"/>
                        <a:pt x="172" y="242"/>
                      </a:cubicBezTo>
                      <a:cubicBezTo>
                        <a:pt x="165" y="231"/>
                        <a:pt x="176" y="221"/>
                        <a:pt x="160" y="216"/>
                      </a:cubicBezTo>
                      <a:cubicBezTo>
                        <a:pt x="154" y="233"/>
                        <a:pt x="136" y="203"/>
                        <a:pt x="126" y="200"/>
                      </a:cubicBezTo>
                      <a:cubicBezTo>
                        <a:pt x="120" y="196"/>
                        <a:pt x="114" y="190"/>
                        <a:pt x="108" y="186"/>
                      </a:cubicBezTo>
                      <a:cubicBezTo>
                        <a:pt x="104" y="175"/>
                        <a:pt x="104" y="165"/>
                        <a:pt x="94" y="158"/>
                      </a:cubicBezTo>
                      <a:cubicBezTo>
                        <a:pt x="83" y="142"/>
                        <a:pt x="85" y="119"/>
                        <a:pt x="68" y="108"/>
                      </a:cubicBezTo>
                      <a:cubicBezTo>
                        <a:pt x="67" y="106"/>
                        <a:pt x="66" y="104"/>
                        <a:pt x="64" y="102"/>
                      </a:cubicBezTo>
                      <a:cubicBezTo>
                        <a:pt x="62" y="101"/>
                        <a:pt x="59" y="102"/>
                        <a:pt x="58" y="100"/>
                      </a:cubicBezTo>
                      <a:cubicBezTo>
                        <a:pt x="56" y="97"/>
                        <a:pt x="54" y="88"/>
                        <a:pt x="54" y="88"/>
                      </a:cubicBezTo>
                      <a:cubicBezTo>
                        <a:pt x="59" y="73"/>
                        <a:pt x="52" y="61"/>
                        <a:pt x="38" y="58"/>
                      </a:cubicBezTo>
                      <a:cubicBezTo>
                        <a:pt x="32" y="49"/>
                        <a:pt x="31" y="44"/>
                        <a:pt x="20" y="40"/>
                      </a:cubicBezTo>
                      <a:cubicBezTo>
                        <a:pt x="16" y="27"/>
                        <a:pt x="16" y="26"/>
                        <a:pt x="4" y="22"/>
                      </a:cubicBezTo>
                      <a:cubicBezTo>
                        <a:pt x="1" y="13"/>
                        <a:pt x="0" y="5"/>
                        <a:pt x="10" y="2"/>
                      </a:cubicBezTo>
                      <a:cubicBezTo>
                        <a:pt x="18" y="5"/>
                        <a:pt x="18" y="4"/>
                        <a:pt x="10" y="4"/>
                      </a:cubicBezTo>
                      <a:close/>
                    </a:path>
                  </a:pathLst>
                </a:custGeom>
                <a:solidFill>
                  <a:schemeClr val="folHlink"/>
                </a:solidFill>
                <a:ln w="9525">
                  <a:noFill/>
                  <a:round/>
                  <a:headEnd/>
                  <a:tailEnd/>
                </a:ln>
                <a:effectLst/>
              </p:spPr>
              <p:txBody>
                <a:bodyPr wrap="none" anchor="ctr"/>
                <a:lstStyle/>
                <a:p>
                  <a:endParaRPr lang="id-ID"/>
                </a:p>
              </p:txBody>
            </p:sp>
            <p:sp>
              <p:nvSpPr>
                <p:cNvPr id="12302" name="Freeform 14"/>
                <p:cNvSpPr>
                  <a:spLocks/>
                </p:cNvSpPr>
                <p:nvPr/>
              </p:nvSpPr>
              <p:spPr bwMode="ltGray">
                <a:xfrm>
                  <a:off x="2222" y="724"/>
                  <a:ext cx="157" cy="167"/>
                </a:xfrm>
                <a:custGeom>
                  <a:avLst/>
                  <a:gdLst/>
                  <a:ahLst/>
                  <a:cxnLst>
                    <a:cxn ang="0">
                      <a:pos x="54" y="66"/>
                    </a:cxn>
                    <a:cxn ang="0">
                      <a:pos x="66" y="58"/>
                    </a:cxn>
                    <a:cxn ang="0">
                      <a:pos x="68" y="52"/>
                    </a:cxn>
                    <a:cxn ang="0">
                      <a:pos x="80" y="44"/>
                    </a:cxn>
                    <a:cxn ang="0">
                      <a:pos x="106" y="22"/>
                    </a:cxn>
                    <a:cxn ang="0">
                      <a:pos x="112" y="4"/>
                    </a:cxn>
                    <a:cxn ang="0">
                      <a:pos x="124" y="0"/>
                    </a:cxn>
                    <a:cxn ang="0">
                      <a:pos x="150" y="28"/>
                    </a:cxn>
                    <a:cxn ang="0">
                      <a:pos x="146" y="44"/>
                    </a:cxn>
                    <a:cxn ang="0">
                      <a:pos x="126" y="64"/>
                    </a:cxn>
                    <a:cxn ang="0">
                      <a:pos x="132" y="94"/>
                    </a:cxn>
                    <a:cxn ang="0">
                      <a:pos x="142" y="110"/>
                    </a:cxn>
                    <a:cxn ang="0">
                      <a:pos x="146" y="128"/>
                    </a:cxn>
                    <a:cxn ang="0">
                      <a:pos x="128" y="128"/>
                    </a:cxn>
                    <a:cxn ang="0">
                      <a:pos x="116" y="146"/>
                    </a:cxn>
                    <a:cxn ang="0">
                      <a:pos x="104" y="156"/>
                    </a:cxn>
                    <a:cxn ang="0">
                      <a:pos x="100" y="198"/>
                    </a:cxn>
                    <a:cxn ang="0">
                      <a:pos x="88" y="202"/>
                    </a:cxn>
                    <a:cxn ang="0">
                      <a:pos x="82" y="206"/>
                    </a:cxn>
                    <a:cxn ang="0">
                      <a:pos x="76" y="202"/>
                    </a:cxn>
                    <a:cxn ang="0">
                      <a:pos x="72" y="190"/>
                    </a:cxn>
                    <a:cxn ang="0">
                      <a:pos x="60" y="186"/>
                    </a:cxn>
                    <a:cxn ang="0">
                      <a:pos x="42" y="194"/>
                    </a:cxn>
                    <a:cxn ang="0">
                      <a:pos x="28" y="186"/>
                    </a:cxn>
                    <a:cxn ang="0">
                      <a:pos x="10" y="148"/>
                    </a:cxn>
                    <a:cxn ang="0">
                      <a:pos x="4" y="130"/>
                    </a:cxn>
                    <a:cxn ang="0">
                      <a:pos x="0" y="118"/>
                    </a:cxn>
                    <a:cxn ang="0">
                      <a:pos x="20" y="96"/>
                    </a:cxn>
                    <a:cxn ang="0">
                      <a:pos x="32" y="104"/>
                    </a:cxn>
                    <a:cxn ang="0">
                      <a:pos x="34" y="80"/>
                    </a:cxn>
                    <a:cxn ang="0">
                      <a:pos x="52" y="70"/>
                    </a:cxn>
                    <a:cxn ang="0">
                      <a:pos x="54" y="66"/>
                    </a:cxn>
                  </a:cxnLst>
                  <a:rect l="0" t="0" r="r" b="b"/>
                  <a:pathLst>
                    <a:path w="156" h="206">
                      <a:moveTo>
                        <a:pt x="54" y="66"/>
                      </a:moveTo>
                      <a:cubicBezTo>
                        <a:pt x="58" y="63"/>
                        <a:pt x="64" y="63"/>
                        <a:pt x="66" y="58"/>
                      </a:cubicBezTo>
                      <a:cubicBezTo>
                        <a:pt x="67" y="56"/>
                        <a:pt x="67" y="53"/>
                        <a:pt x="68" y="52"/>
                      </a:cubicBezTo>
                      <a:cubicBezTo>
                        <a:pt x="71" y="49"/>
                        <a:pt x="80" y="44"/>
                        <a:pt x="80" y="44"/>
                      </a:cubicBezTo>
                      <a:cubicBezTo>
                        <a:pt x="113" y="55"/>
                        <a:pt x="85" y="29"/>
                        <a:pt x="106" y="22"/>
                      </a:cubicBezTo>
                      <a:cubicBezTo>
                        <a:pt x="110" y="17"/>
                        <a:pt x="108" y="9"/>
                        <a:pt x="112" y="4"/>
                      </a:cubicBezTo>
                      <a:cubicBezTo>
                        <a:pt x="115" y="1"/>
                        <a:pt x="124" y="0"/>
                        <a:pt x="124" y="0"/>
                      </a:cubicBezTo>
                      <a:cubicBezTo>
                        <a:pt x="138" y="14"/>
                        <a:pt x="126" y="23"/>
                        <a:pt x="150" y="28"/>
                      </a:cubicBezTo>
                      <a:cubicBezTo>
                        <a:pt x="156" y="36"/>
                        <a:pt x="154" y="39"/>
                        <a:pt x="146" y="44"/>
                      </a:cubicBezTo>
                      <a:cubicBezTo>
                        <a:pt x="141" y="52"/>
                        <a:pt x="135" y="61"/>
                        <a:pt x="126" y="64"/>
                      </a:cubicBezTo>
                      <a:cubicBezTo>
                        <a:pt x="118" y="75"/>
                        <a:pt x="128" y="83"/>
                        <a:pt x="132" y="94"/>
                      </a:cubicBezTo>
                      <a:cubicBezTo>
                        <a:pt x="129" y="103"/>
                        <a:pt x="135" y="105"/>
                        <a:pt x="142" y="110"/>
                      </a:cubicBezTo>
                      <a:cubicBezTo>
                        <a:pt x="145" y="119"/>
                        <a:pt x="141" y="120"/>
                        <a:pt x="146" y="128"/>
                      </a:cubicBezTo>
                      <a:cubicBezTo>
                        <a:pt x="142" y="139"/>
                        <a:pt x="135" y="133"/>
                        <a:pt x="128" y="128"/>
                      </a:cubicBezTo>
                      <a:cubicBezTo>
                        <a:pt x="116" y="132"/>
                        <a:pt x="122" y="136"/>
                        <a:pt x="116" y="146"/>
                      </a:cubicBezTo>
                      <a:cubicBezTo>
                        <a:pt x="113" y="151"/>
                        <a:pt x="108" y="152"/>
                        <a:pt x="104" y="156"/>
                      </a:cubicBezTo>
                      <a:cubicBezTo>
                        <a:pt x="107" y="167"/>
                        <a:pt x="112" y="191"/>
                        <a:pt x="100" y="198"/>
                      </a:cubicBezTo>
                      <a:cubicBezTo>
                        <a:pt x="96" y="200"/>
                        <a:pt x="92" y="200"/>
                        <a:pt x="88" y="202"/>
                      </a:cubicBezTo>
                      <a:cubicBezTo>
                        <a:pt x="86" y="203"/>
                        <a:pt x="84" y="205"/>
                        <a:pt x="82" y="206"/>
                      </a:cubicBezTo>
                      <a:cubicBezTo>
                        <a:pt x="80" y="205"/>
                        <a:pt x="77" y="204"/>
                        <a:pt x="76" y="202"/>
                      </a:cubicBezTo>
                      <a:cubicBezTo>
                        <a:pt x="74" y="198"/>
                        <a:pt x="76" y="191"/>
                        <a:pt x="72" y="190"/>
                      </a:cubicBezTo>
                      <a:cubicBezTo>
                        <a:pt x="68" y="189"/>
                        <a:pt x="60" y="186"/>
                        <a:pt x="60" y="186"/>
                      </a:cubicBezTo>
                      <a:cubicBezTo>
                        <a:pt x="53" y="188"/>
                        <a:pt x="49" y="192"/>
                        <a:pt x="42" y="194"/>
                      </a:cubicBezTo>
                      <a:cubicBezTo>
                        <a:pt x="34" y="189"/>
                        <a:pt x="37" y="183"/>
                        <a:pt x="28" y="186"/>
                      </a:cubicBezTo>
                      <a:cubicBezTo>
                        <a:pt x="12" y="181"/>
                        <a:pt x="19" y="161"/>
                        <a:pt x="10" y="148"/>
                      </a:cubicBezTo>
                      <a:cubicBezTo>
                        <a:pt x="5" y="121"/>
                        <a:pt x="11" y="147"/>
                        <a:pt x="4" y="130"/>
                      </a:cubicBezTo>
                      <a:cubicBezTo>
                        <a:pt x="2" y="126"/>
                        <a:pt x="0" y="118"/>
                        <a:pt x="0" y="118"/>
                      </a:cubicBezTo>
                      <a:cubicBezTo>
                        <a:pt x="2" y="95"/>
                        <a:pt x="0" y="83"/>
                        <a:pt x="20" y="96"/>
                      </a:cubicBezTo>
                      <a:cubicBezTo>
                        <a:pt x="23" y="105"/>
                        <a:pt x="23" y="110"/>
                        <a:pt x="32" y="104"/>
                      </a:cubicBezTo>
                      <a:cubicBezTo>
                        <a:pt x="35" y="95"/>
                        <a:pt x="29" y="88"/>
                        <a:pt x="34" y="80"/>
                      </a:cubicBezTo>
                      <a:cubicBezTo>
                        <a:pt x="36" y="76"/>
                        <a:pt x="48" y="73"/>
                        <a:pt x="52" y="70"/>
                      </a:cubicBezTo>
                      <a:cubicBezTo>
                        <a:pt x="57" y="63"/>
                        <a:pt x="58" y="62"/>
                        <a:pt x="54" y="66"/>
                      </a:cubicBezTo>
                      <a:close/>
                    </a:path>
                  </a:pathLst>
                </a:custGeom>
                <a:solidFill>
                  <a:schemeClr val="folHlink"/>
                </a:solidFill>
                <a:ln w="9525">
                  <a:noFill/>
                  <a:round/>
                  <a:headEnd/>
                  <a:tailEnd/>
                </a:ln>
                <a:effectLst/>
              </p:spPr>
              <p:txBody>
                <a:bodyPr wrap="none" anchor="ctr"/>
                <a:lstStyle/>
                <a:p>
                  <a:endParaRPr lang="id-ID"/>
                </a:p>
              </p:txBody>
            </p:sp>
            <p:sp>
              <p:nvSpPr>
                <p:cNvPr id="12303" name="Freeform 15"/>
                <p:cNvSpPr>
                  <a:spLocks/>
                </p:cNvSpPr>
                <p:nvPr/>
              </p:nvSpPr>
              <p:spPr bwMode="ltGray">
                <a:xfrm>
                  <a:off x="2375" y="800"/>
                  <a:ext cx="110" cy="32"/>
                </a:xfrm>
                <a:custGeom>
                  <a:avLst/>
                  <a:gdLst/>
                  <a:ahLst/>
                  <a:cxnLst>
                    <a:cxn ang="0">
                      <a:pos x="4" y="32"/>
                    </a:cxn>
                    <a:cxn ang="0">
                      <a:pos x="18" y="10"/>
                    </a:cxn>
                    <a:cxn ang="0">
                      <a:pos x="46" y="20"/>
                    </a:cxn>
                    <a:cxn ang="0">
                      <a:pos x="72" y="14"/>
                    </a:cxn>
                    <a:cxn ang="0">
                      <a:pos x="90" y="0"/>
                    </a:cxn>
                    <a:cxn ang="0">
                      <a:pos x="76" y="26"/>
                    </a:cxn>
                    <a:cxn ang="0">
                      <a:pos x="60" y="38"/>
                    </a:cxn>
                    <a:cxn ang="0">
                      <a:pos x="42" y="32"/>
                    </a:cxn>
                    <a:cxn ang="0">
                      <a:pos x="14" y="30"/>
                    </a:cxn>
                    <a:cxn ang="0">
                      <a:pos x="4" y="32"/>
                    </a:cxn>
                  </a:cxnLst>
                  <a:rect l="0" t="0" r="r" b="b"/>
                  <a:pathLst>
                    <a:path w="109" h="38">
                      <a:moveTo>
                        <a:pt x="4" y="32"/>
                      </a:moveTo>
                      <a:cubicBezTo>
                        <a:pt x="7" y="22"/>
                        <a:pt x="7" y="14"/>
                        <a:pt x="18" y="10"/>
                      </a:cubicBezTo>
                      <a:cubicBezTo>
                        <a:pt x="28" y="12"/>
                        <a:pt x="37" y="14"/>
                        <a:pt x="46" y="20"/>
                      </a:cubicBezTo>
                      <a:cubicBezTo>
                        <a:pt x="62" y="15"/>
                        <a:pt x="54" y="17"/>
                        <a:pt x="72" y="14"/>
                      </a:cubicBezTo>
                      <a:cubicBezTo>
                        <a:pt x="77" y="9"/>
                        <a:pt x="90" y="0"/>
                        <a:pt x="90" y="0"/>
                      </a:cubicBezTo>
                      <a:cubicBezTo>
                        <a:pt x="109" y="6"/>
                        <a:pt x="85" y="23"/>
                        <a:pt x="76" y="26"/>
                      </a:cubicBezTo>
                      <a:cubicBezTo>
                        <a:pt x="71" y="33"/>
                        <a:pt x="68" y="35"/>
                        <a:pt x="60" y="38"/>
                      </a:cubicBezTo>
                      <a:cubicBezTo>
                        <a:pt x="54" y="36"/>
                        <a:pt x="42" y="32"/>
                        <a:pt x="42" y="32"/>
                      </a:cubicBezTo>
                      <a:cubicBezTo>
                        <a:pt x="33" y="23"/>
                        <a:pt x="26" y="26"/>
                        <a:pt x="14" y="30"/>
                      </a:cubicBezTo>
                      <a:cubicBezTo>
                        <a:pt x="1" y="28"/>
                        <a:pt x="0" y="24"/>
                        <a:pt x="4" y="32"/>
                      </a:cubicBezTo>
                      <a:close/>
                    </a:path>
                  </a:pathLst>
                </a:custGeom>
                <a:solidFill>
                  <a:schemeClr val="folHlink"/>
                </a:solidFill>
                <a:ln w="9525">
                  <a:noFill/>
                  <a:round/>
                  <a:headEnd/>
                  <a:tailEnd/>
                </a:ln>
                <a:effectLst/>
              </p:spPr>
              <p:txBody>
                <a:bodyPr wrap="none" anchor="ctr"/>
                <a:lstStyle/>
                <a:p>
                  <a:endParaRPr lang="id-ID"/>
                </a:p>
              </p:txBody>
            </p:sp>
            <p:sp>
              <p:nvSpPr>
                <p:cNvPr id="12304" name="Freeform 16"/>
                <p:cNvSpPr>
                  <a:spLocks/>
                </p:cNvSpPr>
                <p:nvPr/>
              </p:nvSpPr>
              <p:spPr bwMode="ltGray">
                <a:xfrm>
                  <a:off x="2370" y="839"/>
                  <a:ext cx="75" cy="84"/>
                </a:xfrm>
                <a:custGeom>
                  <a:avLst/>
                  <a:gdLst/>
                  <a:ahLst/>
                  <a:cxnLst>
                    <a:cxn ang="0">
                      <a:pos x="8" y="18"/>
                    </a:cxn>
                    <a:cxn ang="0">
                      <a:pos x="18" y="0"/>
                    </a:cxn>
                    <a:cxn ang="0">
                      <a:pos x="34" y="18"/>
                    </a:cxn>
                    <a:cxn ang="0">
                      <a:pos x="62" y="4"/>
                    </a:cxn>
                    <a:cxn ang="0">
                      <a:pos x="46" y="34"/>
                    </a:cxn>
                    <a:cxn ang="0">
                      <a:pos x="54" y="48"/>
                    </a:cxn>
                    <a:cxn ang="0">
                      <a:pos x="58" y="60"/>
                    </a:cxn>
                    <a:cxn ang="0">
                      <a:pos x="46" y="74"/>
                    </a:cxn>
                    <a:cxn ang="0">
                      <a:pos x="34" y="60"/>
                    </a:cxn>
                    <a:cxn ang="0">
                      <a:pos x="22" y="48"/>
                    </a:cxn>
                    <a:cxn ang="0">
                      <a:pos x="28" y="68"/>
                    </a:cxn>
                    <a:cxn ang="0">
                      <a:pos x="30" y="74"/>
                    </a:cxn>
                    <a:cxn ang="0">
                      <a:pos x="20" y="104"/>
                    </a:cxn>
                    <a:cxn ang="0">
                      <a:pos x="12" y="102"/>
                    </a:cxn>
                    <a:cxn ang="0">
                      <a:pos x="8" y="90"/>
                    </a:cxn>
                    <a:cxn ang="0">
                      <a:pos x="0" y="54"/>
                    </a:cxn>
                    <a:cxn ang="0">
                      <a:pos x="2" y="30"/>
                    </a:cxn>
                    <a:cxn ang="0">
                      <a:pos x="8" y="18"/>
                    </a:cxn>
                  </a:cxnLst>
                  <a:rect l="0" t="0" r="r" b="b"/>
                  <a:pathLst>
                    <a:path w="76" h="104">
                      <a:moveTo>
                        <a:pt x="8" y="18"/>
                      </a:moveTo>
                      <a:cubicBezTo>
                        <a:pt x="10" y="8"/>
                        <a:pt x="9" y="3"/>
                        <a:pt x="18" y="0"/>
                      </a:cubicBezTo>
                      <a:cubicBezTo>
                        <a:pt x="28" y="3"/>
                        <a:pt x="25" y="12"/>
                        <a:pt x="34" y="18"/>
                      </a:cubicBezTo>
                      <a:cubicBezTo>
                        <a:pt x="46" y="16"/>
                        <a:pt x="51" y="8"/>
                        <a:pt x="62" y="4"/>
                      </a:cubicBezTo>
                      <a:cubicBezTo>
                        <a:pt x="76" y="9"/>
                        <a:pt x="56" y="31"/>
                        <a:pt x="46" y="34"/>
                      </a:cubicBezTo>
                      <a:cubicBezTo>
                        <a:pt x="51" y="56"/>
                        <a:pt x="43" y="29"/>
                        <a:pt x="54" y="48"/>
                      </a:cubicBezTo>
                      <a:cubicBezTo>
                        <a:pt x="56" y="52"/>
                        <a:pt x="58" y="60"/>
                        <a:pt x="58" y="60"/>
                      </a:cubicBezTo>
                      <a:cubicBezTo>
                        <a:pt x="55" y="68"/>
                        <a:pt x="54" y="71"/>
                        <a:pt x="46" y="74"/>
                      </a:cubicBezTo>
                      <a:cubicBezTo>
                        <a:pt x="38" y="71"/>
                        <a:pt x="37" y="68"/>
                        <a:pt x="34" y="60"/>
                      </a:cubicBezTo>
                      <a:cubicBezTo>
                        <a:pt x="33" y="50"/>
                        <a:pt x="32" y="33"/>
                        <a:pt x="22" y="48"/>
                      </a:cubicBezTo>
                      <a:cubicBezTo>
                        <a:pt x="25" y="60"/>
                        <a:pt x="23" y="53"/>
                        <a:pt x="28" y="68"/>
                      </a:cubicBezTo>
                      <a:cubicBezTo>
                        <a:pt x="29" y="70"/>
                        <a:pt x="30" y="74"/>
                        <a:pt x="30" y="74"/>
                      </a:cubicBezTo>
                      <a:cubicBezTo>
                        <a:pt x="24" y="84"/>
                        <a:pt x="22" y="93"/>
                        <a:pt x="20" y="104"/>
                      </a:cubicBezTo>
                      <a:cubicBezTo>
                        <a:pt x="17" y="103"/>
                        <a:pt x="14" y="104"/>
                        <a:pt x="12" y="102"/>
                      </a:cubicBezTo>
                      <a:cubicBezTo>
                        <a:pt x="9" y="99"/>
                        <a:pt x="8" y="90"/>
                        <a:pt x="8" y="90"/>
                      </a:cubicBezTo>
                      <a:cubicBezTo>
                        <a:pt x="13" y="75"/>
                        <a:pt x="14" y="64"/>
                        <a:pt x="0" y="54"/>
                      </a:cubicBezTo>
                      <a:cubicBezTo>
                        <a:pt x="1" y="46"/>
                        <a:pt x="1" y="38"/>
                        <a:pt x="2" y="30"/>
                      </a:cubicBezTo>
                      <a:cubicBezTo>
                        <a:pt x="2" y="27"/>
                        <a:pt x="13" y="2"/>
                        <a:pt x="8" y="18"/>
                      </a:cubicBezTo>
                      <a:close/>
                    </a:path>
                  </a:pathLst>
                </a:custGeom>
                <a:solidFill>
                  <a:schemeClr val="folHlink"/>
                </a:solidFill>
                <a:ln w="9525">
                  <a:noFill/>
                  <a:round/>
                  <a:headEnd/>
                  <a:tailEnd/>
                </a:ln>
                <a:effectLst/>
              </p:spPr>
              <p:txBody>
                <a:bodyPr wrap="none" anchor="ctr"/>
                <a:lstStyle/>
                <a:p>
                  <a:endParaRPr lang="id-ID"/>
                </a:p>
              </p:txBody>
            </p:sp>
            <p:sp>
              <p:nvSpPr>
                <p:cNvPr id="12305" name="Freeform 17"/>
                <p:cNvSpPr>
                  <a:spLocks/>
                </p:cNvSpPr>
                <p:nvPr/>
              </p:nvSpPr>
              <p:spPr bwMode="ltGray">
                <a:xfrm>
                  <a:off x="2497" y="793"/>
                  <a:ext cx="37" cy="49"/>
                </a:xfrm>
                <a:custGeom>
                  <a:avLst/>
                  <a:gdLst/>
                  <a:ahLst/>
                  <a:cxnLst>
                    <a:cxn ang="0">
                      <a:pos x="3" y="28"/>
                    </a:cxn>
                    <a:cxn ang="0">
                      <a:pos x="13" y="0"/>
                    </a:cxn>
                    <a:cxn ang="0">
                      <a:pos x="15" y="28"/>
                    </a:cxn>
                    <a:cxn ang="0">
                      <a:pos x="37" y="38"/>
                    </a:cxn>
                    <a:cxn ang="0">
                      <a:pos x="19" y="44"/>
                    </a:cxn>
                    <a:cxn ang="0">
                      <a:pos x="5" y="58"/>
                    </a:cxn>
                    <a:cxn ang="0">
                      <a:pos x="1" y="34"/>
                    </a:cxn>
                    <a:cxn ang="0">
                      <a:pos x="3" y="28"/>
                    </a:cxn>
                  </a:cxnLst>
                  <a:rect l="0" t="0" r="r" b="b"/>
                  <a:pathLst>
                    <a:path w="37" h="61">
                      <a:moveTo>
                        <a:pt x="3" y="28"/>
                      </a:moveTo>
                      <a:cubicBezTo>
                        <a:pt x="5" y="14"/>
                        <a:pt x="2" y="7"/>
                        <a:pt x="13" y="0"/>
                      </a:cubicBezTo>
                      <a:cubicBezTo>
                        <a:pt x="26" y="9"/>
                        <a:pt x="23" y="17"/>
                        <a:pt x="15" y="28"/>
                      </a:cubicBezTo>
                      <a:cubicBezTo>
                        <a:pt x="25" y="31"/>
                        <a:pt x="33" y="27"/>
                        <a:pt x="37" y="38"/>
                      </a:cubicBezTo>
                      <a:cubicBezTo>
                        <a:pt x="30" y="45"/>
                        <a:pt x="28" y="47"/>
                        <a:pt x="19" y="44"/>
                      </a:cubicBezTo>
                      <a:cubicBezTo>
                        <a:pt x="13" y="54"/>
                        <a:pt x="18" y="61"/>
                        <a:pt x="5" y="58"/>
                      </a:cubicBezTo>
                      <a:cubicBezTo>
                        <a:pt x="0" y="50"/>
                        <a:pt x="3" y="44"/>
                        <a:pt x="1" y="34"/>
                      </a:cubicBezTo>
                      <a:cubicBezTo>
                        <a:pt x="2" y="32"/>
                        <a:pt x="3" y="28"/>
                        <a:pt x="3" y="28"/>
                      </a:cubicBezTo>
                      <a:close/>
                    </a:path>
                  </a:pathLst>
                </a:custGeom>
                <a:solidFill>
                  <a:schemeClr val="folHlink"/>
                </a:solidFill>
                <a:ln w="9525">
                  <a:noFill/>
                  <a:round/>
                  <a:headEnd/>
                  <a:tailEnd/>
                </a:ln>
                <a:effectLst/>
              </p:spPr>
              <p:txBody>
                <a:bodyPr wrap="none" anchor="ctr"/>
                <a:lstStyle/>
                <a:p>
                  <a:endParaRPr lang="id-ID"/>
                </a:p>
              </p:txBody>
            </p:sp>
            <p:sp>
              <p:nvSpPr>
                <p:cNvPr id="12306" name="Freeform 18"/>
                <p:cNvSpPr>
                  <a:spLocks/>
                </p:cNvSpPr>
                <p:nvPr/>
              </p:nvSpPr>
              <p:spPr bwMode="ltGray">
                <a:xfrm>
                  <a:off x="2506" y="869"/>
                  <a:ext cx="47" cy="24"/>
                </a:xfrm>
                <a:custGeom>
                  <a:avLst/>
                  <a:gdLst/>
                  <a:ahLst/>
                  <a:cxnLst>
                    <a:cxn ang="0">
                      <a:pos x="7" y="0"/>
                    </a:cxn>
                    <a:cxn ang="0">
                      <a:pos x="29" y="0"/>
                    </a:cxn>
                    <a:cxn ang="0">
                      <a:pos x="49" y="16"/>
                    </a:cxn>
                    <a:cxn ang="0">
                      <a:pos x="35" y="14"/>
                    </a:cxn>
                    <a:cxn ang="0">
                      <a:pos x="3" y="16"/>
                    </a:cxn>
                    <a:cxn ang="0">
                      <a:pos x="7" y="0"/>
                    </a:cxn>
                  </a:cxnLst>
                  <a:rect l="0" t="0" r="r" b="b"/>
                  <a:pathLst>
                    <a:path w="49" h="29">
                      <a:moveTo>
                        <a:pt x="7" y="0"/>
                      </a:moveTo>
                      <a:cubicBezTo>
                        <a:pt x="15" y="6"/>
                        <a:pt x="19" y="2"/>
                        <a:pt x="29" y="0"/>
                      </a:cubicBezTo>
                      <a:cubicBezTo>
                        <a:pt x="45" y="5"/>
                        <a:pt x="40" y="3"/>
                        <a:pt x="49" y="16"/>
                      </a:cubicBezTo>
                      <a:cubicBezTo>
                        <a:pt x="46" y="29"/>
                        <a:pt x="42" y="21"/>
                        <a:pt x="35" y="14"/>
                      </a:cubicBezTo>
                      <a:cubicBezTo>
                        <a:pt x="26" y="15"/>
                        <a:pt x="12" y="19"/>
                        <a:pt x="3" y="16"/>
                      </a:cubicBezTo>
                      <a:cubicBezTo>
                        <a:pt x="0" y="6"/>
                        <a:pt x="7" y="10"/>
                        <a:pt x="7" y="0"/>
                      </a:cubicBezTo>
                      <a:close/>
                    </a:path>
                  </a:pathLst>
                </a:custGeom>
                <a:solidFill>
                  <a:schemeClr val="folHlink"/>
                </a:solidFill>
                <a:ln w="9525">
                  <a:noFill/>
                  <a:round/>
                  <a:headEnd/>
                  <a:tailEnd/>
                </a:ln>
                <a:effectLst/>
              </p:spPr>
              <p:txBody>
                <a:bodyPr wrap="none" anchor="ctr"/>
                <a:lstStyle/>
                <a:p>
                  <a:endParaRPr lang="id-ID"/>
                </a:p>
              </p:txBody>
            </p:sp>
            <p:sp>
              <p:nvSpPr>
                <p:cNvPr id="12307" name="Freeform 19"/>
                <p:cNvSpPr>
                  <a:spLocks/>
                </p:cNvSpPr>
                <p:nvPr/>
              </p:nvSpPr>
              <p:spPr bwMode="ltGray">
                <a:xfrm>
                  <a:off x="2555" y="832"/>
                  <a:ext cx="61" cy="42"/>
                </a:xfrm>
                <a:custGeom>
                  <a:avLst/>
                  <a:gdLst/>
                  <a:ahLst/>
                  <a:cxnLst>
                    <a:cxn ang="0">
                      <a:pos x="21" y="38"/>
                    </a:cxn>
                    <a:cxn ang="0">
                      <a:pos x="15" y="26"/>
                    </a:cxn>
                    <a:cxn ang="0">
                      <a:pos x="3" y="22"/>
                    </a:cxn>
                    <a:cxn ang="0">
                      <a:pos x="13" y="8"/>
                    </a:cxn>
                    <a:cxn ang="0">
                      <a:pos x="25" y="0"/>
                    </a:cxn>
                    <a:cxn ang="0">
                      <a:pos x="49" y="10"/>
                    </a:cxn>
                    <a:cxn ang="0">
                      <a:pos x="53" y="20"/>
                    </a:cxn>
                    <a:cxn ang="0">
                      <a:pos x="61" y="32"/>
                    </a:cxn>
                    <a:cxn ang="0">
                      <a:pos x="41" y="38"/>
                    </a:cxn>
                    <a:cxn ang="0">
                      <a:pos x="23" y="44"/>
                    </a:cxn>
                    <a:cxn ang="0">
                      <a:pos x="21" y="38"/>
                    </a:cxn>
                  </a:cxnLst>
                  <a:rect l="0" t="0" r="r" b="b"/>
                  <a:pathLst>
                    <a:path w="61" h="48">
                      <a:moveTo>
                        <a:pt x="21" y="38"/>
                      </a:moveTo>
                      <a:cubicBezTo>
                        <a:pt x="19" y="34"/>
                        <a:pt x="19" y="29"/>
                        <a:pt x="15" y="26"/>
                      </a:cubicBezTo>
                      <a:cubicBezTo>
                        <a:pt x="12" y="24"/>
                        <a:pt x="3" y="22"/>
                        <a:pt x="3" y="22"/>
                      </a:cubicBezTo>
                      <a:cubicBezTo>
                        <a:pt x="0" y="12"/>
                        <a:pt x="5" y="12"/>
                        <a:pt x="13" y="8"/>
                      </a:cubicBezTo>
                      <a:cubicBezTo>
                        <a:pt x="17" y="6"/>
                        <a:pt x="25" y="0"/>
                        <a:pt x="25" y="0"/>
                      </a:cubicBezTo>
                      <a:cubicBezTo>
                        <a:pt x="37" y="2"/>
                        <a:pt x="41" y="2"/>
                        <a:pt x="49" y="10"/>
                      </a:cubicBezTo>
                      <a:cubicBezTo>
                        <a:pt x="45" y="21"/>
                        <a:pt x="46" y="12"/>
                        <a:pt x="53" y="20"/>
                      </a:cubicBezTo>
                      <a:cubicBezTo>
                        <a:pt x="56" y="24"/>
                        <a:pt x="61" y="32"/>
                        <a:pt x="61" y="32"/>
                      </a:cubicBezTo>
                      <a:cubicBezTo>
                        <a:pt x="56" y="47"/>
                        <a:pt x="53" y="42"/>
                        <a:pt x="41" y="38"/>
                      </a:cubicBezTo>
                      <a:cubicBezTo>
                        <a:pt x="27" y="47"/>
                        <a:pt x="34" y="48"/>
                        <a:pt x="23" y="44"/>
                      </a:cubicBezTo>
                      <a:cubicBezTo>
                        <a:pt x="22" y="42"/>
                        <a:pt x="21" y="38"/>
                        <a:pt x="21" y="38"/>
                      </a:cubicBezTo>
                      <a:close/>
                    </a:path>
                  </a:pathLst>
                </a:custGeom>
                <a:solidFill>
                  <a:schemeClr val="folHlink"/>
                </a:solidFill>
                <a:ln w="9525">
                  <a:noFill/>
                  <a:round/>
                  <a:headEnd/>
                  <a:tailEnd/>
                </a:ln>
                <a:effectLst/>
              </p:spPr>
              <p:txBody>
                <a:bodyPr wrap="none" anchor="ctr"/>
                <a:lstStyle/>
                <a:p>
                  <a:endParaRPr lang="id-ID"/>
                </a:p>
              </p:txBody>
            </p:sp>
            <p:sp>
              <p:nvSpPr>
                <p:cNvPr id="12308" name="Freeform 20"/>
                <p:cNvSpPr>
                  <a:spLocks/>
                </p:cNvSpPr>
                <p:nvPr/>
              </p:nvSpPr>
              <p:spPr bwMode="ltGray">
                <a:xfrm>
                  <a:off x="2572" y="852"/>
                  <a:ext cx="286" cy="149"/>
                </a:xfrm>
                <a:custGeom>
                  <a:avLst/>
                  <a:gdLst/>
                  <a:ahLst/>
                  <a:cxnLst>
                    <a:cxn ang="0">
                      <a:pos x="46" y="28"/>
                    </a:cxn>
                    <a:cxn ang="0">
                      <a:pos x="36" y="14"/>
                    </a:cxn>
                    <a:cxn ang="0">
                      <a:pos x="26" y="30"/>
                    </a:cxn>
                    <a:cxn ang="0">
                      <a:pos x="0" y="24"/>
                    </a:cxn>
                    <a:cxn ang="0">
                      <a:pos x="10" y="42"/>
                    </a:cxn>
                    <a:cxn ang="0">
                      <a:pos x="16" y="62"/>
                    </a:cxn>
                    <a:cxn ang="0">
                      <a:pos x="24" y="48"/>
                    </a:cxn>
                    <a:cxn ang="0">
                      <a:pos x="30" y="44"/>
                    </a:cxn>
                    <a:cxn ang="0">
                      <a:pos x="48" y="56"/>
                    </a:cxn>
                    <a:cxn ang="0">
                      <a:pos x="70" y="62"/>
                    </a:cxn>
                    <a:cxn ang="0">
                      <a:pos x="88" y="72"/>
                    </a:cxn>
                    <a:cxn ang="0">
                      <a:pos x="106" y="102"/>
                    </a:cxn>
                    <a:cxn ang="0">
                      <a:pos x="104" y="122"/>
                    </a:cxn>
                    <a:cxn ang="0">
                      <a:pos x="98" y="134"/>
                    </a:cxn>
                    <a:cxn ang="0">
                      <a:pos x="122" y="128"/>
                    </a:cxn>
                    <a:cxn ang="0">
                      <a:pos x="140" y="140"/>
                    </a:cxn>
                    <a:cxn ang="0">
                      <a:pos x="168" y="148"/>
                    </a:cxn>
                    <a:cxn ang="0">
                      <a:pos x="174" y="146"/>
                    </a:cxn>
                    <a:cxn ang="0">
                      <a:pos x="168" y="134"/>
                    </a:cxn>
                    <a:cxn ang="0">
                      <a:pos x="178" y="136"/>
                    </a:cxn>
                    <a:cxn ang="0">
                      <a:pos x="186" y="118"/>
                    </a:cxn>
                    <a:cxn ang="0">
                      <a:pos x="202" y="122"/>
                    </a:cxn>
                    <a:cxn ang="0">
                      <a:pos x="214" y="130"/>
                    </a:cxn>
                    <a:cxn ang="0">
                      <a:pos x="244" y="168"/>
                    </a:cxn>
                    <a:cxn ang="0">
                      <a:pos x="262" y="178"/>
                    </a:cxn>
                    <a:cxn ang="0">
                      <a:pos x="284" y="170"/>
                    </a:cxn>
                    <a:cxn ang="0">
                      <a:pos x="268" y="160"/>
                    </a:cxn>
                    <a:cxn ang="0">
                      <a:pos x="256" y="138"/>
                    </a:cxn>
                    <a:cxn ang="0">
                      <a:pos x="250" y="132"/>
                    </a:cxn>
                    <a:cxn ang="0">
                      <a:pos x="248" y="122"/>
                    </a:cxn>
                    <a:cxn ang="0">
                      <a:pos x="236" y="116"/>
                    </a:cxn>
                    <a:cxn ang="0">
                      <a:pos x="240" y="96"/>
                    </a:cxn>
                    <a:cxn ang="0">
                      <a:pos x="220" y="86"/>
                    </a:cxn>
                    <a:cxn ang="0">
                      <a:pos x="210" y="70"/>
                    </a:cxn>
                    <a:cxn ang="0">
                      <a:pos x="190" y="54"/>
                    </a:cxn>
                    <a:cxn ang="0">
                      <a:pos x="168" y="38"/>
                    </a:cxn>
                    <a:cxn ang="0">
                      <a:pos x="156" y="34"/>
                    </a:cxn>
                    <a:cxn ang="0">
                      <a:pos x="120" y="16"/>
                    </a:cxn>
                    <a:cxn ang="0">
                      <a:pos x="102" y="4"/>
                    </a:cxn>
                    <a:cxn ang="0">
                      <a:pos x="96" y="0"/>
                    </a:cxn>
                    <a:cxn ang="0">
                      <a:pos x="70" y="10"/>
                    </a:cxn>
                    <a:cxn ang="0">
                      <a:pos x="56" y="32"/>
                    </a:cxn>
                    <a:cxn ang="0">
                      <a:pos x="46" y="28"/>
                    </a:cxn>
                  </a:cxnLst>
                  <a:rect l="0" t="0" r="r" b="b"/>
                  <a:pathLst>
                    <a:path w="286" h="182">
                      <a:moveTo>
                        <a:pt x="46" y="28"/>
                      </a:moveTo>
                      <a:cubicBezTo>
                        <a:pt x="41" y="14"/>
                        <a:pt x="46" y="17"/>
                        <a:pt x="36" y="14"/>
                      </a:cubicBezTo>
                      <a:cubicBezTo>
                        <a:pt x="31" y="17"/>
                        <a:pt x="26" y="30"/>
                        <a:pt x="26" y="30"/>
                      </a:cubicBezTo>
                      <a:cubicBezTo>
                        <a:pt x="12" y="25"/>
                        <a:pt x="19" y="21"/>
                        <a:pt x="0" y="24"/>
                      </a:cubicBezTo>
                      <a:cubicBezTo>
                        <a:pt x="2" y="33"/>
                        <a:pt x="2" y="37"/>
                        <a:pt x="10" y="42"/>
                      </a:cubicBezTo>
                      <a:cubicBezTo>
                        <a:pt x="12" y="49"/>
                        <a:pt x="14" y="55"/>
                        <a:pt x="16" y="62"/>
                      </a:cubicBezTo>
                      <a:cubicBezTo>
                        <a:pt x="24" y="59"/>
                        <a:pt x="27" y="57"/>
                        <a:pt x="24" y="48"/>
                      </a:cubicBezTo>
                      <a:cubicBezTo>
                        <a:pt x="26" y="47"/>
                        <a:pt x="28" y="43"/>
                        <a:pt x="30" y="44"/>
                      </a:cubicBezTo>
                      <a:cubicBezTo>
                        <a:pt x="48" y="48"/>
                        <a:pt x="36" y="52"/>
                        <a:pt x="48" y="56"/>
                      </a:cubicBezTo>
                      <a:cubicBezTo>
                        <a:pt x="74" y="65"/>
                        <a:pt x="47" y="56"/>
                        <a:pt x="70" y="62"/>
                      </a:cubicBezTo>
                      <a:cubicBezTo>
                        <a:pt x="77" y="64"/>
                        <a:pt x="88" y="72"/>
                        <a:pt x="88" y="72"/>
                      </a:cubicBezTo>
                      <a:cubicBezTo>
                        <a:pt x="96" y="84"/>
                        <a:pt x="102" y="87"/>
                        <a:pt x="106" y="102"/>
                      </a:cubicBezTo>
                      <a:cubicBezTo>
                        <a:pt x="105" y="109"/>
                        <a:pt x="106" y="115"/>
                        <a:pt x="104" y="122"/>
                      </a:cubicBezTo>
                      <a:cubicBezTo>
                        <a:pt x="103" y="126"/>
                        <a:pt x="94" y="132"/>
                        <a:pt x="98" y="134"/>
                      </a:cubicBezTo>
                      <a:cubicBezTo>
                        <a:pt x="106" y="137"/>
                        <a:pt x="122" y="128"/>
                        <a:pt x="122" y="128"/>
                      </a:cubicBezTo>
                      <a:cubicBezTo>
                        <a:pt x="130" y="131"/>
                        <a:pt x="133" y="135"/>
                        <a:pt x="140" y="140"/>
                      </a:cubicBezTo>
                      <a:cubicBezTo>
                        <a:pt x="148" y="145"/>
                        <a:pt x="159" y="145"/>
                        <a:pt x="168" y="148"/>
                      </a:cubicBezTo>
                      <a:cubicBezTo>
                        <a:pt x="170" y="147"/>
                        <a:pt x="173" y="148"/>
                        <a:pt x="174" y="146"/>
                      </a:cubicBezTo>
                      <a:cubicBezTo>
                        <a:pt x="176" y="142"/>
                        <a:pt x="164" y="136"/>
                        <a:pt x="168" y="134"/>
                      </a:cubicBezTo>
                      <a:cubicBezTo>
                        <a:pt x="171" y="132"/>
                        <a:pt x="175" y="135"/>
                        <a:pt x="178" y="136"/>
                      </a:cubicBezTo>
                      <a:cubicBezTo>
                        <a:pt x="182" y="131"/>
                        <a:pt x="186" y="118"/>
                        <a:pt x="186" y="118"/>
                      </a:cubicBezTo>
                      <a:cubicBezTo>
                        <a:pt x="189" y="119"/>
                        <a:pt x="199" y="120"/>
                        <a:pt x="202" y="122"/>
                      </a:cubicBezTo>
                      <a:cubicBezTo>
                        <a:pt x="206" y="124"/>
                        <a:pt x="214" y="130"/>
                        <a:pt x="214" y="130"/>
                      </a:cubicBezTo>
                      <a:cubicBezTo>
                        <a:pt x="224" y="145"/>
                        <a:pt x="228" y="158"/>
                        <a:pt x="244" y="168"/>
                      </a:cubicBezTo>
                      <a:cubicBezTo>
                        <a:pt x="250" y="172"/>
                        <a:pt x="262" y="178"/>
                        <a:pt x="262" y="178"/>
                      </a:cubicBezTo>
                      <a:cubicBezTo>
                        <a:pt x="265" y="178"/>
                        <a:pt x="286" y="182"/>
                        <a:pt x="284" y="170"/>
                      </a:cubicBezTo>
                      <a:cubicBezTo>
                        <a:pt x="283" y="164"/>
                        <a:pt x="268" y="160"/>
                        <a:pt x="268" y="160"/>
                      </a:cubicBezTo>
                      <a:cubicBezTo>
                        <a:pt x="261" y="150"/>
                        <a:pt x="270" y="143"/>
                        <a:pt x="256" y="138"/>
                      </a:cubicBezTo>
                      <a:cubicBezTo>
                        <a:pt x="254" y="136"/>
                        <a:pt x="251" y="135"/>
                        <a:pt x="250" y="132"/>
                      </a:cubicBezTo>
                      <a:cubicBezTo>
                        <a:pt x="248" y="129"/>
                        <a:pt x="250" y="125"/>
                        <a:pt x="248" y="122"/>
                      </a:cubicBezTo>
                      <a:cubicBezTo>
                        <a:pt x="246" y="118"/>
                        <a:pt x="240" y="118"/>
                        <a:pt x="236" y="116"/>
                      </a:cubicBezTo>
                      <a:cubicBezTo>
                        <a:pt x="230" y="107"/>
                        <a:pt x="227" y="100"/>
                        <a:pt x="240" y="96"/>
                      </a:cubicBezTo>
                      <a:cubicBezTo>
                        <a:pt x="236" y="83"/>
                        <a:pt x="236" y="84"/>
                        <a:pt x="220" y="86"/>
                      </a:cubicBezTo>
                      <a:cubicBezTo>
                        <a:pt x="209" y="82"/>
                        <a:pt x="208" y="82"/>
                        <a:pt x="210" y="70"/>
                      </a:cubicBezTo>
                      <a:cubicBezTo>
                        <a:pt x="207" y="60"/>
                        <a:pt x="199" y="57"/>
                        <a:pt x="190" y="54"/>
                      </a:cubicBezTo>
                      <a:cubicBezTo>
                        <a:pt x="181" y="45"/>
                        <a:pt x="181" y="42"/>
                        <a:pt x="168" y="38"/>
                      </a:cubicBezTo>
                      <a:cubicBezTo>
                        <a:pt x="164" y="37"/>
                        <a:pt x="156" y="34"/>
                        <a:pt x="156" y="34"/>
                      </a:cubicBezTo>
                      <a:cubicBezTo>
                        <a:pt x="146" y="24"/>
                        <a:pt x="134" y="21"/>
                        <a:pt x="120" y="16"/>
                      </a:cubicBezTo>
                      <a:cubicBezTo>
                        <a:pt x="113" y="14"/>
                        <a:pt x="108" y="8"/>
                        <a:pt x="102" y="4"/>
                      </a:cubicBezTo>
                      <a:cubicBezTo>
                        <a:pt x="100" y="3"/>
                        <a:pt x="96" y="0"/>
                        <a:pt x="96" y="0"/>
                      </a:cubicBezTo>
                      <a:cubicBezTo>
                        <a:pt x="83" y="2"/>
                        <a:pt x="79" y="1"/>
                        <a:pt x="70" y="10"/>
                      </a:cubicBezTo>
                      <a:cubicBezTo>
                        <a:pt x="67" y="19"/>
                        <a:pt x="63" y="27"/>
                        <a:pt x="56" y="32"/>
                      </a:cubicBezTo>
                      <a:cubicBezTo>
                        <a:pt x="49" y="30"/>
                        <a:pt x="52" y="31"/>
                        <a:pt x="46" y="28"/>
                      </a:cubicBezTo>
                      <a:close/>
                    </a:path>
                  </a:pathLst>
                </a:custGeom>
                <a:solidFill>
                  <a:schemeClr val="folHlink"/>
                </a:solidFill>
                <a:ln w="9525">
                  <a:noFill/>
                  <a:round/>
                  <a:headEnd/>
                  <a:tailEnd/>
                </a:ln>
                <a:effectLst/>
              </p:spPr>
              <p:txBody>
                <a:bodyPr wrap="none" anchor="ctr"/>
                <a:lstStyle/>
                <a:p>
                  <a:endParaRPr lang="id-ID"/>
                </a:p>
              </p:txBody>
            </p:sp>
            <p:sp>
              <p:nvSpPr>
                <p:cNvPr id="12309" name="Freeform 21"/>
                <p:cNvSpPr>
                  <a:spLocks/>
                </p:cNvSpPr>
                <p:nvPr/>
              </p:nvSpPr>
              <p:spPr bwMode="ltGray">
                <a:xfrm>
                  <a:off x="2820" y="866"/>
                  <a:ext cx="78" cy="64"/>
                </a:xfrm>
                <a:custGeom>
                  <a:avLst/>
                  <a:gdLst/>
                  <a:ahLst/>
                  <a:cxnLst>
                    <a:cxn ang="0">
                      <a:pos x="1" y="58"/>
                    </a:cxn>
                    <a:cxn ang="0">
                      <a:pos x="27" y="60"/>
                    </a:cxn>
                    <a:cxn ang="0">
                      <a:pos x="45" y="48"/>
                    </a:cxn>
                    <a:cxn ang="0">
                      <a:pos x="57" y="30"/>
                    </a:cxn>
                    <a:cxn ang="0">
                      <a:pos x="43" y="14"/>
                    </a:cxn>
                    <a:cxn ang="0">
                      <a:pos x="43" y="4"/>
                    </a:cxn>
                    <a:cxn ang="0">
                      <a:pos x="71" y="26"/>
                    </a:cxn>
                    <a:cxn ang="0">
                      <a:pos x="67" y="54"/>
                    </a:cxn>
                    <a:cxn ang="0">
                      <a:pos x="33" y="78"/>
                    </a:cxn>
                    <a:cxn ang="0">
                      <a:pos x="9" y="66"/>
                    </a:cxn>
                    <a:cxn ang="0">
                      <a:pos x="3" y="62"/>
                    </a:cxn>
                    <a:cxn ang="0">
                      <a:pos x="1" y="58"/>
                    </a:cxn>
                  </a:cxnLst>
                  <a:rect l="0" t="0" r="r" b="b"/>
                  <a:pathLst>
                    <a:path w="78" h="78">
                      <a:moveTo>
                        <a:pt x="1" y="58"/>
                      </a:moveTo>
                      <a:cubicBezTo>
                        <a:pt x="6" y="44"/>
                        <a:pt x="18" y="57"/>
                        <a:pt x="27" y="60"/>
                      </a:cubicBezTo>
                      <a:cubicBezTo>
                        <a:pt x="35" y="57"/>
                        <a:pt x="38" y="52"/>
                        <a:pt x="45" y="48"/>
                      </a:cubicBezTo>
                      <a:cubicBezTo>
                        <a:pt x="48" y="40"/>
                        <a:pt x="51" y="36"/>
                        <a:pt x="57" y="30"/>
                      </a:cubicBezTo>
                      <a:cubicBezTo>
                        <a:pt x="55" y="23"/>
                        <a:pt x="43" y="14"/>
                        <a:pt x="43" y="14"/>
                      </a:cubicBezTo>
                      <a:cubicBezTo>
                        <a:pt x="33" y="0"/>
                        <a:pt x="30" y="1"/>
                        <a:pt x="43" y="4"/>
                      </a:cubicBezTo>
                      <a:cubicBezTo>
                        <a:pt x="54" y="11"/>
                        <a:pt x="58" y="22"/>
                        <a:pt x="71" y="26"/>
                      </a:cubicBezTo>
                      <a:cubicBezTo>
                        <a:pt x="78" y="37"/>
                        <a:pt x="78" y="46"/>
                        <a:pt x="67" y="54"/>
                      </a:cubicBezTo>
                      <a:cubicBezTo>
                        <a:pt x="51" y="49"/>
                        <a:pt x="53" y="71"/>
                        <a:pt x="33" y="78"/>
                      </a:cubicBezTo>
                      <a:cubicBezTo>
                        <a:pt x="16" y="72"/>
                        <a:pt x="25" y="76"/>
                        <a:pt x="9" y="66"/>
                      </a:cubicBezTo>
                      <a:cubicBezTo>
                        <a:pt x="7" y="65"/>
                        <a:pt x="3" y="62"/>
                        <a:pt x="3" y="62"/>
                      </a:cubicBezTo>
                      <a:cubicBezTo>
                        <a:pt x="0" y="54"/>
                        <a:pt x="13" y="42"/>
                        <a:pt x="1" y="58"/>
                      </a:cubicBezTo>
                      <a:close/>
                    </a:path>
                  </a:pathLst>
                </a:custGeom>
                <a:solidFill>
                  <a:schemeClr val="folHlink"/>
                </a:solidFill>
                <a:ln w="9525">
                  <a:noFill/>
                  <a:round/>
                  <a:headEnd/>
                  <a:tailEnd/>
                </a:ln>
                <a:effectLst/>
              </p:spPr>
              <p:txBody>
                <a:bodyPr wrap="none" anchor="ctr"/>
                <a:lstStyle/>
                <a:p>
                  <a:endParaRPr lang="id-ID"/>
                </a:p>
              </p:txBody>
            </p:sp>
            <p:sp>
              <p:nvSpPr>
                <p:cNvPr id="12310" name="Freeform 22"/>
                <p:cNvSpPr>
                  <a:spLocks/>
                </p:cNvSpPr>
                <p:nvPr/>
              </p:nvSpPr>
              <p:spPr bwMode="ltGray">
                <a:xfrm>
                  <a:off x="2984" y="732"/>
                  <a:ext cx="19" cy="14"/>
                </a:xfrm>
                <a:custGeom>
                  <a:avLst/>
                  <a:gdLst/>
                  <a:ahLst/>
                  <a:cxnLst>
                    <a:cxn ang="0">
                      <a:pos x="3" y="4"/>
                    </a:cxn>
                    <a:cxn ang="0">
                      <a:pos x="3" y="14"/>
                    </a:cxn>
                    <a:cxn ang="0">
                      <a:pos x="3" y="4"/>
                    </a:cxn>
                  </a:cxnLst>
                  <a:rect l="0" t="0" r="r" b="b"/>
                  <a:pathLst>
                    <a:path w="17" h="18">
                      <a:moveTo>
                        <a:pt x="3" y="4"/>
                      </a:moveTo>
                      <a:cubicBezTo>
                        <a:pt x="17" y="7"/>
                        <a:pt x="16" y="18"/>
                        <a:pt x="3" y="14"/>
                      </a:cubicBezTo>
                      <a:cubicBezTo>
                        <a:pt x="0" y="6"/>
                        <a:pt x="7" y="0"/>
                        <a:pt x="3" y="4"/>
                      </a:cubicBezTo>
                      <a:close/>
                    </a:path>
                  </a:pathLst>
                </a:custGeom>
                <a:solidFill>
                  <a:schemeClr val="folHlink"/>
                </a:solidFill>
                <a:ln w="9525">
                  <a:noFill/>
                  <a:round/>
                  <a:headEnd/>
                  <a:tailEnd/>
                </a:ln>
                <a:effectLst/>
              </p:spPr>
              <p:txBody>
                <a:bodyPr wrap="none" anchor="ctr"/>
                <a:lstStyle/>
                <a:p>
                  <a:endParaRPr lang="id-ID"/>
                </a:p>
              </p:txBody>
            </p:sp>
            <p:sp>
              <p:nvSpPr>
                <p:cNvPr id="12311" name="Freeform 23"/>
                <p:cNvSpPr>
                  <a:spLocks/>
                </p:cNvSpPr>
                <p:nvPr/>
              </p:nvSpPr>
              <p:spPr bwMode="ltGray">
                <a:xfrm>
                  <a:off x="3083" y="830"/>
                  <a:ext cx="26" cy="19"/>
                </a:xfrm>
                <a:custGeom>
                  <a:avLst/>
                  <a:gdLst/>
                  <a:ahLst/>
                  <a:cxnLst>
                    <a:cxn ang="0">
                      <a:pos x="8" y="14"/>
                    </a:cxn>
                    <a:cxn ang="0">
                      <a:pos x="14" y="0"/>
                    </a:cxn>
                    <a:cxn ang="0">
                      <a:pos x="14" y="22"/>
                    </a:cxn>
                    <a:cxn ang="0">
                      <a:pos x="8" y="14"/>
                    </a:cxn>
                  </a:cxnLst>
                  <a:rect l="0" t="0" r="r" b="b"/>
                  <a:pathLst>
                    <a:path w="26" h="22">
                      <a:moveTo>
                        <a:pt x="8" y="14"/>
                      </a:moveTo>
                      <a:cubicBezTo>
                        <a:pt x="5" y="6"/>
                        <a:pt x="5" y="3"/>
                        <a:pt x="14" y="0"/>
                      </a:cubicBezTo>
                      <a:cubicBezTo>
                        <a:pt x="26" y="4"/>
                        <a:pt x="23" y="16"/>
                        <a:pt x="14" y="22"/>
                      </a:cubicBezTo>
                      <a:cubicBezTo>
                        <a:pt x="0" y="17"/>
                        <a:pt x="13" y="3"/>
                        <a:pt x="8" y="14"/>
                      </a:cubicBezTo>
                      <a:close/>
                    </a:path>
                  </a:pathLst>
                </a:custGeom>
                <a:solidFill>
                  <a:schemeClr val="folHlink"/>
                </a:solidFill>
                <a:ln w="9525">
                  <a:noFill/>
                  <a:round/>
                  <a:headEnd/>
                  <a:tailEnd/>
                </a:ln>
                <a:effectLst/>
              </p:spPr>
              <p:txBody>
                <a:bodyPr wrap="none" anchor="ctr"/>
                <a:lstStyle/>
                <a:p>
                  <a:endParaRPr lang="id-ID"/>
                </a:p>
              </p:txBody>
            </p:sp>
            <p:sp>
              <p:nvSpPr>
                <p:cNvPr id="12312" name="Freeform 24"/>
                <p:cNvSpPr>
                  <a:spLocks/>
                </p:cNvSpPr>
                <p:nvPr/>
              </p:nvSpPr>
              <p:spPr bwMode="ltGray">
                <a:xfrm>
                  <a:off x="2766" y="610"/>
                  <a:ext cx="19" cy="12"/>
                </a:xfrm>
                <a:custGeom>
                  <a:avLst/>
                  <a:gdLst/>
                  <a:ahLst/>
                  <a:cxnLst>
                    <a:cxn ang="0">
                      <a:pos x="7" y="12"/>
                    </a:cxn>
                    <a:cxn ang="0">
                      <a:pos x="17" y="2"/>
                    </a:cxn>
                    <a:cxn ang="0">
                      <a:pos x="9" y="12"/>
                    </a:cxn>
                    <a:cxn ang="0">
                      <a:pos x="7" y="12"/>
                    </a:cxn>
                  </a:cxnLst>
                  <a:rect l="0" t="0" r="r" b="b"/>
                  <a:pathLst>
                    <a:path w="20" h="15">
                      <a:moveTo>
                        <a:pt x="7" y="12"/>
                      </a:moveTo>
                      <a:cubicBezTo>
                        <a:pt x="0" y="1"/>
                        <a:pt x="6" y="0"/>
                        <a:pt x="17" y="2"/>
                      </a:cubicBezTo>
                      <a:cubicBezTo>
                        <a:pt x="20" y="10"/>
                        <a:pt x="18" y="15"/>
                        <a:pt x="9" y="12"/>
                      </a:cubicBezTo>
                      <a:cubicBezTo>
                        <a:pt x="4" y="4"/>
                        <a:pt x="4" y="4"/>
                        <a:pt x="7" y="12"/>
                      </a:cubicBezTo>
                      <a:close/>
                    </a:path>
                  </a:pathLst>
                </a:custGeom>
                <a:solidFill>
                  <a:schemeClr val="folHlink"/>
                </a:solidFill>
                <a:ln w="9525">
                  <a:noFill/>
                  <a:round/>
                  <a:headEnd/>
                  <a:tailEnd/>
                </a:ln>
                <a:effectLst/>
              </p:spPr>
              <p:txBody>
                <a:bodyPr wrap="none" anchor="ctr"/>
                <a:lstStyle/>
                <a:p>
                  <a:endParaRPr lang="id-ID"/>
                </a:p>
              </p:txBody>
            </p:sp>
            <p:sp>
              <p:nvSpPr>
                <p:cNvPr id="12313" name="Freeform 25"/>
                <p:cNvSpPr>
                  <a:spLocks/>
                </p:cNvSpPr>
                <p:nvPr/>
              </p:nvSpPr>
              <p:spPr bwMode="ltGray">
                <a:xfrm>
                  <a:off x="2600" y="712"/>
                  <a:ext cx="19" cy="12"/>
                </a:xfrm>
                <a:custGeom>
                  <a:avLst/>
                  <a:gdLst/>
                  <a:ahLst/>
                  <a:cxnLst>
                    <a:cxn ang="0">
                      <a:pos x="7" y="12"/>
                    </a:cxn>
                    <a:cxn ang="0">
                      <a:pos x="15" y="2"/>
                    </a:cxn>
                    <a:cxn ang="0">
                      <a:pos x="15" y="14"/>
                    </a:cxn>
                    <a:cxn ang="0">
                      <a:pos x="7" y="12"/>
                    </a:cxn>
                  </a:cxnLst>
                  <a:rect l="0" t="0" r="r" b="b"/>
                  <a:pathLst>
                    <a:path w="20" h="15">
                      <a:moveTo>
                        <a:pt x="7" y="12"/>
                      </a:moveTo>
                      <a:cubicBezTo>
                        <a:pt x="0" y="2"/>
                        <a:pt x="3" y="0"/>
                        <a:pt x="15" y="2"/>
                      </a:cubicBezTo>
                      <a:cubicBezTo>
                        <a:pt x="16" y="4"/>
                        <a:pt x="20" y="12"/>
                        <a:pt x="15" y="14"/>
                      </a:cubicBezTo>
                      <a:cubicBezTo>
                        <a:pt x="12" y="15"/>
                        <a:pt x="7" y="12"/>
                        <a:pt x="7" y="12"/>
                      </a:cubicBezTo>
                      <a:close/>
                    </a:path>
                  </a:pathLst>
                </a:custGeom>
                <a:solidFill>
                  <a:schemeClr val="folHlink"/>
                </a:solidFill>
                <a:ln w="9525">
                  <a:noFill/>
                  <a:round/>
                  <a:headEnd/>
                  <a:tailEnd/>
                </a:ln>
                <a:effectLst/>
              </p:spPr>
              <p:txBody>
                <a:bodyPr wrap="none" anchor="ctr"/>
                <a:lstStyle/>
                <a:p>
                  <a:endParaRPr lang="id-ID"/>
                </a:p>
              </p:txBody>
            </p:sp>
            <p:sp>
              <p:nvSpPr>
                <p:cNvPr id="12314" name="Freeform 26"/>
                <p:cNvSpPr>
                  <a:spLocks/>
                </p:cNvSpPr>
                <p:nvPr/>
              </p:nvSpPr>
              <p:spPr bwMode="ltGray">
                <a:xfrm>
                  <a:off x="2417" y="680"/>
                  <a:ext cx="80" cy="66"/>
                </a:xfrm>
                <a:custGeom>
                  <a:avLst/>
                  <a:gdLst/>
                  <a:ahLst/>
                  <a:cxnLst>
                    <a:cxn ang="0">
                      <a:pos x="0" y="50"/>
                    </a:cxn>
                    <a:cxn ang="0">
                      <a:pos x="14" y="24"/>
                    </a:cxn>
                    <a:cxn ang="0">
                      <a:pos x="26" y="20"/>
                    </a:cxn>
                    <a:cxn ang="0">
                      <a:pos x="48" y="18"/>
                    </a:cxn>
                    <a:cxn ang="0">
                      <a:pos x="58" y="0"/>
                    </a:cxn>
                    <a:cxn ang="0">
                      <a:pos x="80" y="40"/>
                    </a:cxn>
                    <a:cxn ang="0">
                      <a:pos x="70" y="56"/>
                    </a:cxn>
                    <a:cxn ang="0">
                      <a:pos x="54" y="62"/>
                    </a:cxn>
                    <a:cxn ang="0">
                      <a:pos x="48" y="80"/>
                    </a:cxn>
                    <a:cxn ang="0">
                      <a:pos x="32" y="68"/>
                    </a:cxn>
                    <a:cxn ang="0">
                      <a:pos x="38" y="52"/>
                    </a:cxn>
                    <a:cxn ang="0">
                      <a:pos x="30" y="28"/>
                    </a:cxn>
                    <a:cxn ang="0">
                      <a:pos x="20" y="48"/>
                    </a:cxn>
                    <a:cxn ang="0">
                      <a:pos x="8" y="56"/>
                    </a:cxn>
                    <a:cxn ang="0">
                      <a:pos x="0" y="50"/>
                    </a:cxn>
                  </a:cxnLst>
                  <a:rect l="0" t="0" r="r" b="b"/>
                  <a:pathLst>
                    <a:path w="80" h="80">
                      <a:moveTo>
                        <a:pt x="0" y="50"/>
                      </a:moveTo>
                      <a:cubicBezTo>
                        <a:pt x="1" y="47"/>
                        <a:pt x="12" y="25"/>
                        <a:pt x="14" y="24"/>
                      </a:cubicBezTo>
                      <a:cubicBezTo>
                        <a:pt x="17" y="22"/>
                        <a:pt x="26" y="20"/>
                        <a:pt x="26" y="20"/>
                      </a:cubicBezTo>
                      <a:cubicBezTo>
                        <a:pt x="34" y="23"/>
                        <a:pt x="40" y="21"/>
                        <a:pt x="48" y="18"/>
                      </a:cubicBezTo>
                      <a:cubicBezTo>
                        <a:pt x="52" y="12"/>
                        <a:pt x="54" y="6"/>
                        <a:pt x="58" y="0"/>
                      </a:cubicBezTo>
                      <a:cubicBezTo>
                        <a:pt x="70" y="4"/>
                        <a:pt x="76" y="28"/>
                        <a:pt x="80" y="40"/>
                      </a:cubicBezTo>
                      <a:cubicBezTo>
                        <a:pt x="75" y="54"/>
                        <a:pt x="80" y="50"/>
                        <a:pt x="70" y="56"/>
                      </a:cubicBezTo>
                      <a:cubicBezTo>
                        <a:pt x="61" y="53"/>
                        <a:pt x="59" y="54"/>
                        <a:pt x="54" y="62"/>
                      </a:cubicBezTo>
                      <a:cubicBezTo>
                        <a:pt x="57" y="71"/>
                        <a:pt x="56" y="75"/>
                        <a:pt x="48" y="80"/>
                      </a:cubicBezTo>
                      <a:cubicBezTo>
                        <a:pt x="40" y="77"/>
                        <a:pt x="39" y="72"/>
                        <a:pt x="32" y="68"/>
                      </a:cubicBezTo>
                      <a:cubicBezTo>
                        <a:pt x="26" y="59"/>
                        <a:pt x="30" y="57"/>
                        <a:pt x="38" y="52"/>
                      </a:cubicBezTo>
                      <a:cubicBezTo>
                        <a:pt x="41" y="42"/>
                        <a:pt x="39" y="34"/>
                        <a:pt x="30" y="28"/>
                      </a:cubicBezTo>
                      <a:cubicBezTo>
                        <a:pt x="20" y="31"/>
                        <a:pt x="30" y="40"/>
                        <a:pt x="20" y="48"/>
                      </a:cubicBezTo>
                      <a:cubicBezTo>
                        <a:pt x="16" y="51"/>
                        <a:pt x="8" y="56"/>
                        <a:pt x="8" y="56"/>
                      </a:cubicBezTo>
                      <a:cubicBezTo>
                        <a:pt x="2" y="50"/>
                        <a:pt x="5" y="50"/>
                        <a:pt x="0" y="50"/>
                      </a:cubicBezTo>
                      <a:close/>
                    </a:path>
                  </a:pathLst>
                </a:custGeom>
                <a:solidFill>
                  <a:schemeClr val="folHlink"/>
                </a:solidFill>
                <a:ln w="9525">
                  <a:noFill/>
                  <a:round/>
                  <a:headEnd/>
                  <a:tailEnd/>
                </a:ln>
                <a:effectLst/>
              </p:spPr>
              <p:txBody>
                <a:bodyPr wrap="none" anchor="ctr"/>
                <a:lstStyle/>
                <a:p>
                  <a:endParaRPr lang="id-ID"/>
                </a:p>
              </p:txBody>
            </p:sp>
            <p:sp>
              <p:nvSpPr>
                <p:cNvPr id="12315" name="Freeform 27"/>
                <p:cNvSpPr>
                  <a:spLocks/>
                </p:cNvSpPr>
                <p:nvPr/>
              </p:nvSpPr>
              <p:spPr bwMode="ltGray">
                <a:xfrm>
                  <a:off x="2391" y="541"/>
                  <a:ext cx="94" cy="142"/>
                </a:xfrm>
                <a:custGeom>
                  <a:avLst/>
                  <a:gdLst/>
                  <a:ahLst/>
                  <a:cxnLst>
                    <a:cxn ang="0">
                      <a:pos x="14" y="96"/>
                    </a:cxn>
                    <a:cxn ang="0">
                      <a:pos x="26" y="128"/>
                    </a:cxn>
                    <a:cxn ang="0">
                      <a:pos x="32" y="108"/>
                    </a:cxn>
                    <a:cxn ang="0">
                      <a:pos x="52" y="100"/>
                    </a:cxn>
                    <a:cxn ang="0">
                      <a:pos x="46" y="124"/>
                    </a:cxn>
                    <a:cxn ang="0">
                      <a:pos x="66" y="126"/>
                    </a:cxn>
                    <a:cxn ang="0">
                      <a:pos x="76" y="142"/>
                    </a:cxn>
                    <a:cxn ang="0">
                      <a:pos x="58" y="148"/>
                    </a:cxn>
                    <a:cxn ang="0">
                      <a:pos x="74" y="174"/>
                    </a:cxn>
                    <a:cxn ang="0">
                      <a:pos x="84" y="154"/>
                    </a:cxn>
                    <a:cxn ang="0">
                      <a:pos x="82" y="112"/>
                    </a:cxn>
                    <a:cxn ang="0">
                      <a:pos x="60" y="106"/>
                    </a:cxn>
                    <a:cxn ang="0">
                      <a:pos x="50" y="82"/>
                    </a:cxn>
                    <a:cxn ang="0">
                      <a:pos x="34" y="82"/>
                    </a:cxn>
                    <a:cxn ang="0">
                      <a:pos x="30" y="70"/>
                    </a:cxn>
                    <a:cxn ang="0">
                      <a:pos x="42" y="42"/>
                    </a:cxn>
                    <a:cxn ang="0">
                      <a:pos x="30" y="0"/>
                    </a:cxn>
                    <a:cxn ang="0">
                      <a:pos x="18" y="22"/>
                    </a:cxn>
                    <a:cxn ang="0">
                      <a:pos x="4" y="46"/>
                    </a:cxn>
                    <a:cxn ang="0">
                      <a:pos x="14" y="76"/>
                    </a:cxn>
                    <a:cxn ang="0">
                      <a:pos x="14" y="96"/>
                    </a:cxn>
                  </a:cxnLst>
                  <a:rect l="0" t="0" r="r" b="b"/>
                  <a:pathLst>
                    <a:path w="94" h="174">
                      <a:moveTo>
                        <a:pt x="14" y="96"/>
                      </a:moveTo>
                      <a:cubicBezTo>
                        <a:pt x="11" y="109"/>
                        <a:pt x="15" y="120"/>
                        <a:pt x="26" y="128"/>
                      </a:cubicBezTo>
                      <a:cubicBezTo>
                        <a:pt x="34" y="120"/>
                        <a:pt x="35" y="119"/>
                        <a:pt x="32" y="108"/>
                      </a:cubicBezTo>
                      <a:cubicBezTo>
                        <a:pt x="35" y="92"/>
                        <a:pt x="39" y="92"/>
                        <a:pt x="52" y="100"/>
                      </a:cubicBezTo>
                      <a:cubicBezTo>
                        <a:pt x="59" y="110"/>
                        <a:pt x="49" y="114"/>
                        <a:pt x="46" y="124"/>
                      </a:cubicBezTo>
                      <a:cubicBezTo>
                        <a:pt x="50" y="137"/>
                        <a:pt x="57" y="129"/>
                        <a:pt x="66" y="126"/>
                      </a:cubicBezTo>
                      <a:cubicBezTo>
                        <a:pt x="77" y="129"/>
                        <a:pt x="79" y="131"/>
                        <a:pt x="76" y="142"/>
                      </a:cubicBezTo>
                      <a:cubicBezTo>
                        <a:pt x="67" y="139"/>
                        <a:pt x="65" y="141"/>
                        <a:pt x="58" y="148"/>
                      </a:cubicBezTo>
                      <a:cubicBezTo>
                        <a:pt x="60" y="160"/>
                        <a:pt x="62" y="170"/>
                        <a:pt x="74" y="174"/>
                      </a:cubicBezTo>
                      <a:cubicBezTo>
                        <a:pt x="77" y="165"/>
                        <a:pt x="74" y="157"/>
                        <a:pt x="84" y="154"/>
                      </a:cubicBezTo>
                      <a:cubicBezTo>
                        <a:pt x="91" y="143"/>
                        <a:pt x="94" y="122"/>
                        <a:pt x="82" y="112"/>
                      </a:cubicBezTo>
                      <a:cubicBezTo>
                        <a:pt x="77" y="108"/>
                        <a:pt x="66" y="108"/>
                        <a:pt x="60" y="106"/>
                      </a:cubicBezTo>
                      <a:cubicBezTo>
                        <a:pt x="65" y="92"/>
                        <a:pt x="66" y="87"/>
                        <a:pt x="50" y="82"/>
                      </a:cubicBezTo>
                      <a:cubicBezTo>
                        <a:pt x="48" y="82"/>
                        <a:pt x="37" y="86"/>
                        <a:pt x="34" y="82"/>
                      </a:cubicBezTo>
                      <a:cubicBezTo>
                        <a:pt x="32" y="79"/>
                        <a:pt x="30" y="70"/>
                        <a:pt x="30" y="70"/>
                      </a:cubicBezTo>
                      <a:cubicBezTo>
                        <a:pt x="32" y="54"/>
                        <a:pt x="32" y="52"/>
                        <a:pt x="42" y="42"/>
                      </a:cubicBezTo>
                      <a:cubicBezTo>
                        <a:pt x="41" y="30"/>
                        <a:pt x="45" y="5"/>
                        <a:pt x="30" y="0"/>
                      </a:cubicBezTo>
                      <a:cubicBezTo>
                        <a:pt x="14" y="4"/>
                        <a:pt x="16" y="4"/>
                        <a:pt x="18" y="22"/>
                      </a:cubicBezTo>
                      <a:cubicBezTo>
                        <a:pt x="16" y="39"/>
                        <a:pt x="15" y="35"/>
                        <a:pt x="4" y="46"/>
                      </a:cubicBezTo>
                      <a:cubicBezTo>
                        <a:pt x="0" y="59"/>
                        <a:pt x="5" y="67"/>
                        <a:pt x="14" y="76"/>
                      </a:cubicBezTo>
                      <a:cubicBezTo>
                        <a:pt x="15" y="80"/>
                        <a:pt x="17" y="93"/>
                        <a:pt x="14" y="96"/>
                      </a:cubicBezTo>
                      <a:close/>
                    </a:path>
                  </a:pathLst>
                </a:custGeom>
                <a:solidFill>
                  <a:schemeClr val="folHlink"/>
                </a:solidFill>
                <a:ln w="9525">
                  <a:noFill/>
                  <a:round/>
                  <a:headEnd/>
                  <a:tailEnd/>
                </a:ln>
                <a:effectLst/>
              </p:spPr>
              <p:txBody>
                <a:bodyPr wrap="none" anchor="ctr"/>
                <a:lstStyle/>
                <a:p>
                  <a:endParaRPr lang="id-ID"/>
                </a:p>
              </p:txBody>
            </p:sp>
            <p:sp>
              <p:nvSpPr>
                <p:cNvPr id="12316" name="Freeform 28"/>
                <p:cNvSpPr>
                  <a:spLocks/>
                </p:cNvSpPr>
                <p:nvPr/>
              </p:nvSpPr>
              <p:spPr bwMode="ltGray">
                <a:xfrm>
                  <a:off x="2415" y="644"/>
                  <a:ext cx="32" cy="41"/>
                </a:xfrm>
                <a:custGeom>
                  <a:avLst/>
                  <a:gdLst/>
                  <a:ahLst/>
                  <a:cxnLst>
                    <a:cxn ang="0">
                      <a:pos x="6" y="24"/>
                    </a:cxn>
                    <a:cxn ang="0">
                      <a:pos x="12" y="0"/>
                    </a:cxn>
                    <a:cxn ang="0">
                      <a:pos x="20" y="16"/>
                    </a:cxn>
                    <a:cxn ang="0">
                      <a:pos x="22" y="24"/>
                    </a:cxn>
                    <a:cxn ang="0">
                      <a:pos x="28" y="26"/>
                    </a:cxn>
                    <a:cxn ang="0">
                      <a:pos x="32" y="38"/>
                    </a:cxn>
                    <a:cxn ang="0">
                      <a:pos x="18" y="50"/>
                    </a:cxn>
                    <a:cxn ang="0">
                      <a:pos x="6" y="24"/>
                    </a:cxn>
                  </a:cxnLst>
                  <a:rect l="0" t="0" r="r" b="b"/>
                  <a:pathLst>
                    <a:path w="32" h="50">
                      <a:moveTo>
                        <a:pt x="6" y="24"/>
                      </a:moveTo>
                      <a:cubicBezTo>
                        <a:pt x="0" y="15"/>
                        <a:pt x="3" y="6"/>
                        <a:pt x="12" y="0"/>
                      </a:cubicBezTo>
                      <a:cubicBezTo>
                        <a:pt x="23" y="3"/>
                        <a:pt x="23" y="5"/>
                        <a:pt x="20" y="16"/>
                      </a:cubicBezTo>
                      <a:cubicBezTo>
                        <a:pt x="21" y="19"/>
                        <a:pt x="20" y="22"/>
                        <a:pt x="22" y="24"/>
                      </a:cubicBezTo>
                      <a:cubicBezTo>
                        <a:pt x="23" y="26"/>
                        <a:pt x="27" y="24"/>
                        <a:pt x="28" y="26"/>
                      </a:cubicBezTo>
                      <a:cubicBezTo>
                        <a:pt x="30" y="29"/>
                        <a:pt x="32" y="38"/>
                        <a:pt x="32" y="38"/>
                      </a:cubicBezTo>
                      <a:cubicBezTo>
                        <a:pt x="29" y="46"/>
                        <a:pt x="26" y="47"/>
                        <a:pt x="18" y="50"/>
                      </a:cubicBezTo>
                      <a:cubicBezTo>
                        <a:pt x="12" y="41"/>
                        <a:pt x="18" y="24"/>
                        <a:pt x="6" y="24"/>
                      </a:cubicBezTo>
                      <a:close/>
                    </a:path>
                  </a:pathLst>
                </a:custGeom>
                <a:solidFill>
                  <a:schemeClr val="folHlink"/>
                </a:solidFill>
                <a:ln w="9525">
                  <a:noFill/>
                  <a:round/>
                  <a:headEnd/>
                  <a:tailEnd/>
                </a:ln>
                <a:effectLst/>
              </p:spPr>
              <p:txBody>
                <a:bodyPr wrap="none" anchor="ctr"/>
                <a:lstStyle/>
                <a:p>
                  <a:endParaRPr lang="id-ID"/>
                </a:p>
              </p:txBody>
            </p:sp>
            <p:sp>
              <p:nvSpPr>
                <p:cNvPr id="12317" name="Freeform 29"/>
                <p:cNvSpPr>
                  <a:spLocks/>
                </p:cNvSpPr>
                <p:nvPr/>
              </p:nvSpPr>
              <p:spPr bwMode="ltGray">
                <a:xfrm>
                  <a:off x="2349" y="654"/>
                  <a:ext cx="45" cy="41"/>
                </a:xfrm>
                <a:custGeom>
                  <a:avLst/>
                  <a:gdLst/>
                  <a:ahLst/>
                  <a:cxnLst>
                    <a:cxn ang="0">
                      <a:pos x="0" y="44"/>
                    </a:cxn>
                    <a:cxn ang="0">
                      <a:pos x="22" y="20"/>
                    </a:cxn>
                    <a:cxn ang="0">
                      <a:pos x="36" y="0"/>
                    </a:cxn>
                    <a:cxn ang="0">
                      <a:pos x="24" y="28"/>
                    </a:cxn>
                    <a:cxn ang="0">
                      <a:pos x="2" y="50"/>
                    </a:cxn>
                    <a:cxn ang="0">
                      <a:pos x="0" y="44"/>
                    </a:cxn>
                  </a:cxnLst>
                  <a:rect l="0" t="0" r="r" b="b"/>
                  <a:pathLst>
                    <a:path w="43" h="50">
                      <a:moveTo>
                        <a:pt x="0" y="44"/>
                      </a:moveTo>
                      <a:cubicBezTo>
                        <a:pt x="6" y="38"/>
                        <a:pt x="18" y="29"/>
                        <a:pt x="22" y="20"/>
                      </a:cubicBezTo>
                      <a:cubicBezTo>
                        <a:pt x="27" y="10"/>
                        <a:pt x="25" y="4"/>
                        <a:pt x="36" y="0"/>
                      </a:cubicBezTo>
                      <a:cubicBezTo>
                        <a:pt x="43" y="11"/>
                        <a:pt x="36" y="24"/>
                        <a:pt x="24" y="28"/>
                      </a:cubicBezTo>
                      <a:cubicBezTo>
                        <a:pt x="21" y="38"/>
                        <a:pt x="12" y="47"/>
                        <a:pt x="2" y="50"/>
                      </a:cubicBezTo>
                      <a:cubicBezTo>
                        <a:pt x="1" y="48"/>
                        <a:pt x="0" y="44"/>
                        <a:pt x="0" y="44"/>
                      </a:cubicBezTo>
                      <a:close/>
                    </a:path>
                  </a:pathLst>
                </a:custGeom>
                <a:solidFill>
                  <a:schemeClr val="folHlink"/>
                </a:solidFill>
                <a:ln w="9525">
                  <a:noFill/>
                  <a:round/>
                  <a:headEnd/>
                  <a:tailEnd/>
                </a:ln>
                <a:effectLst/>
              </p:spPr>
              <p:txBody>
                <a:bodyPr wrap="none" anchor="ctr"/>
                <a:lstStyle/>
                <a:p>
                  <a:endParaRPr lang="id-ID"/>
                </a:p>
              </p:txBody>
            </p:sp>
            <p:sp>
              <p:nvSpPr>
                <p:cNvPr id="12318" name="Freeform 30"/>
                <p:cNvSpPr>
                  <a:spLocks/>
                </p:cNvSpPr>
                <p:nvPr/>
              </p:nvSpPr>
              <p:spPr bwMode="ltGray">
                <a:xfrm>
                  <a:off x="4808" y="597"/>
                  <a:ext cx="701" cy="438"/>
                </a:xfrm>
                <a:custGeom>
                  <a:avLst/>
                  <a:gdLst/>
                  <a:ahLst/>
                  <a:cxnLst>
                    <a:cxn ang="0">
                      <a:pos x="21" y="280"/>
                    </a:cxn>
                    <a:cxn ang="0">
                      <a:pos x="24" y="250"/>
                    </a:cxn>
                    <a:cxn ang="0">
                      <a:pos x="22" y="245"/>
                    </a:cxn>
                    <a:cxn ang="0">
                      <a:pos x="16" y="218"/>
                    </a:cxn>
                    <a:cxn ang="0">
                      <a:pos x="4" y="215"/>
                    </a:cxn>
                    <a:cxn ang="0">
                      <a:pos x="0" y="191"/>
                    </a:cxn>
                    <a:cxn ang="0">
                      <a:pos x="12" y="180"/>
                    </a:cxn>
                    <a:cxn ang="0">
                      <a:pos x="6" y="165"/>
                    </a:cxn>
                    <a:cxn ang="0">
                      <a:pos x="2" y="160"/>
                    </a:cxn>
                    <a:cxn ang="0">
                      <a:pos x="28" y="120"/>
                    </a:cxn>
                    <a:cxn ang="0">
                      <a:pos x="44" y="96"/>
                    </a:cxn>
                    <a:cxn ang="0">
                      <a:pos x="42" y="70"/>
                    </a:cxn>
                    <a:cxn ang="0">
                      <a:pos x="24" y="43"/>
                    </a:cxn>
                    <a:cxn ang="0">
                      <a:pos x="20" y="32"/>
                    </a:cxn>
                    <a:cxn ang="0">
                      <a:pos x="26" y="36"/>
                    </a:cxn>
                    <a:cxn ang="0">
                      <a:pos x="48" y="35"/>
                    </a:cxn>
                    <a:cxn ang="0">
                      <a:pos x="64" y="11"/>
                    </a:cxn>
                    <a:cxn ang="0">
                      <a:pos x="82" y="0"/>
                    </a:cxn>
                    <a:cxn ang="0">
                      <a:pos x="88" y="2"/>
                    </a:cxn>
                    <a:cxn ang="0">
                      <a:pos x="92" y="9"/>
                    </a:cxn>
                    <a:cxn ang="0">
                      <a:pos x="98" y="5"/>
                    </a:cxn>
                    <a:cxn ang="0">
                      <a:pos x="110" y="8"/>
                    </a:cxn>
                    <a:cxn ang="0">
                      <a:pos x="116" y="9"/>
                    </a:cxn>
                    <a:cxn ang="0">
                      <a:pos x="141" y="14"/>
                    </a:cxn>
                    <a:cxn ang="0">
                      <a:pos x="155" y="24"/>
                    </a:cxn>
                    <a:cxn ang="0">
                      <a:pos x="167" y="17"/>
                    </a:cxn>
                    <a:cxn ang="0">
                      <a:pos x="173" y="14"/>
                    </a:cxn>
                    <a:cxn ang="0">
                      <a:pos x="195" y="14"/>
                    </a:cxn>
                    <a:cxn ang="0">
                      <a:pos x="211" y="32"/>
                    </a:cxn>
                    <a:cxn ang="0">
                      <a:pos x="231" y="59"/>
                    </a:cxn>
                    <a:cxn ang="0">
                      <a:pos x="245" y="70"/>
                    </a:cxn>
                    <a:cxn ang="0">
                      <a:pos x="257" y="68"/>
                    </a:cxn>
                    <a:cxn ang="0">
                      <a:pos x="270" y="65"/>
                    </a:cxn>
                    <a:cxn ang="0">
                      <a:pos x="290" y="71"/>
                    </a:cxn>
                    <a:cxn ang="0">
                      <a:pos x="300" y="81"/>
                    </a:cxn>
                    <a:cxn ang="0">
                      <a:pos x="308" y="90"/>
                    </a:cxn>
                    <a:cxn ang="0">
                      <a:pos x="318" y="111"/>
                    </a:cxn>
                    <a:cxn ang="0">
                      <a:pos x="322" y="120"/>
                    </a:cxn>
                    <a:cxn ang="0">
                      <a:pos x="324" y="125"/>
                    </a:cxn>
                    <a:cxn ang="0">
                      <a:pos x="310" y="142"/>
                    </a:cxn>
                    <a:cxn ang="0">
                      <a:pos x="322" y="141"/>
                    </a:cxn>
                    <a:cxn ang="0">
                      <a:pos x="342" y="155"/>
                    </a:cxn>
                    <a:cxn ang="0">
                      <a:pos x="364" y="157"/>
                    </a:cxn>
                    <a:cxn ang="0">
                      <a:pos x="380" y="168"/>
                    </a:cxn>
                    <a:cxn ang="0">
                      <a:pos x="382" y="172"/>
                    </a:cxn>
                    <a:cxn ang="0">
                      <a:pos x="382" y="176"/>
                    </a:cxn>
                    <a:cxn ang="0">
                      <a:pos x="394" y="172"/>
                    </a:cxn>
                    <a:cxn ang="0">
                      <a:pos x="400" y="171"/>
                    </a:cxn>
                    <a:cxn ang="0">
                      <a:pos x="439" y="185"/>
                    </a:cxn>
                    <a:cxn ang="0">
                      <a:pos x="447" y="199"/>
                    </a:cxn>
                    <a:cxn ang="0">
                      <a:pos x="465" y="201"/>
                    </a:cxn>
                    <a:cxn ang="0">
                      <a:pos x="471" y="215"/>
                    </a:cxn>
                    <a:cxn ang="0">
                      <a:pos x="451" y="258"/>
                    </a:cxn>
                    <a:cxn ang="0">
                      <a:pos x="435" y="281"/>
                    </a:cxn>
                  </a:cxnLst>
                  <a:rect l="0" t="0" r="r" b="b"/>
                  <a:pathLst>
                    <a:path w="471" h="281">
                      <a:moveTo>
                        <a:pt x="21" y="280"/>
                      </a:moveTo>
                      <a:cubicBezTo>
                        <a:pt x="32" y="281"/>
                        <a:pt x="25" y="253"/>
                        <a:pt x="24" y="250"/>
                      </a:cubicBezTo>
                      <a:cubicBezTo>
                        <a:pt x="23" y="248"/>
                        <a:pt x="22" y="245"/>
                        <a:pt x="22" y="245"/>
                      </a:cubicBezTo>
                      <a:cubicBezTo>
                        <a:pt x="21" y="243"/>
                        <a:pt x="20" y="221"/>
                        <a:pt x="16" y="218"/>
                      </a:cubicBezTo>
                      <a:cubicBezTo>
                        <a:pt x="13" y="216"/>
                        <a:pt x="4" y="215"/>
                        <a:pt x="4" y="215"/>
                      </a:cubicBezTo>
                      <a:cubicBezTo>
                        <a:pt x="0" y="207"/>
                        <a:pt x="3" y="200"/>
                        <a:pt x="0" y="191"/>
                      </a:cubicBezTo>
                      <a:cubicBezTo>
                        <a:pt x="2" y="185"/>
                        <a:pt x="7" y="186"/>
                        <a:pt x="12" y="180"/>
                      </a:cubicBezTo>
                      <a:cubicBezTo>
                        <a:pt x="14" y="172"/>
                        <a:pt x="14" y="169"/>
                        <a:pt x="6" y="165"/>
                      </a:cubicBezTo>
                      <a:cubicBezTo>
                        <a:pt x="4" y="163"/>
                        <a:pt x="2" y="162"/>
                        <a:pt x="2" y="160"/>
                      </a:cubicBezTo>
                      <a:cubicBezTo>
                        <a:pt x="2" y="150"/>
                        <a:pt x="16" y="123"/>
                        <a:pt x="28" y="120"/>
                      </a:cubicBezTo>
                      <a:cubicBezTo>
                        <a:pt x="32" y="111"/>
                        <a:pt x="40" y="105"/>
                        <a:pt x="44" y="96"/>
                      </a:cubicBezTo>
                      <a:cubicBezTo>
                        <a:pt x="39" y="83"/>
                        <a:pt x="38" y="85"/>
                        <a:pt x="42" y="70"/>
                      </a:cubicBezTo>
                      <a:cubicBezTo>
                        <a:pt x="38" y="60"/>
                        <a:pt x="34" y="48"/>
                        <a:pt x="24" y="43"/>
                      </a:cubicBezTo>
                      <a:cubicBezTo>
                        <a:pt x="18" y="36"/>
                        <a:pt x="10" y="37"/>
                        <a:pt x="20" y="32"/>
                      </a:cubicBezTo>
                      <a:cubicBezTo>
                        <a:pt x="27" y="34"/>
                        <a:pt x="26" y="32"/>
                        <a:pt x="26" y="36"/>
                      </a:cubicBezTo>
                      <a:cubicBezTo>
                        <a:pt x="34" y="41"/>
                        <a:pt x="39" y="39"/>
                        <a:pt x="48" y="35"/>
                      </a:cubicBezTo>
                      <a:cubicBezTo>
                        <a:pt x="45" y="22"/>
                        <a:pt x="48" y="14"/>
                        <a:pt x="64" y="11"/>
                      </a:cubicBezTo>
                      <a:cubicBezTo>
                        <a:pt x="71" y="8"/>
                        <a:pt x="75" y="3"/>
                        <a:pt x="82" y="0"/>
                      </a:cubicBezTo>
                      <a:cubicBezTo>
                        <a:pt x="84" y="1"/>
                        <a:pt x="88" y="0"/>
                        <a:pt x="88" y="2"/>
                      </a:cubicBezTo>
                      <a:cubicBezTo>
                        <a:pt x="90" y="12"/>
                        <a:pt x="75" y="13"/>
                        <a:pt x="92" y="9"/>
                      </a:cubicBezTo>
                      <a:cubicBezTo>
                        <a:pt x="94" y="8"/>
                        <a:pt x="96" y="5"/>
                        <a:pt x="98" y="5"/>
                      </a:cubicBezTo>
                      <a:cubicBezTo>
                        <a:pt x="102" y="4"/>
                        <a:pt x="106" y="7"/>
                        <a:pt x="110" y="8"/>
                      </a:cubicBezTo>
                      <a:cubicBezTo>
                        <a:pt x="112" y="8"/>
                        <a:pt x="116" y="9"/>
                        <a:pt x="116" y="9"/>
                      </a:cubicBezTo>
                      <a:cubicBezTo>
                        <a:pt x="122" y="16"/>
                        <a:pt x="129" y="13"/>
                        <a:pt x="141" y="14"/>
                      </a:cubicBezTo>
                      <a:cubicBezTo>
                        <a:pt x="143" y="21"/>
                        <a:pt x="147" y="22"/>
                        <a:pt x="155" y="24"/>
                      </a:cubicBezTo>
                      <a:cubicBezTo>
                        <a:pt x="159" y="22"/>
                        <a:pt x="163" y="20"/>
                        <a:pt x="167" y="17"/>
                      </a:cubicBezTo>
                      <a:cubicBezTo>
                        <a:pt x="169" y="16"/>
                        <a:pt x="173" y="14"/>
                        <a:pt x="173" y="14"/>
                      </a:cubicBezTo>
                      <a:cubicBezTo>
                        <a:pt x="195" y="26"/>
                        <a:pt x="175" y="20"/>
                        <a:pt x="195" y="14"/>
                      </a:cubicBezTo>
                      <a:cubicBezTo>
                        <a:pt x="207" y="17"/>
                        <a:pt x="201" y="26"/>
                        <a:pt x="211" y="32"/>
                      </a:cubicBezTo>
                      <a:cubicBezTo>
                        <a:pt x="214" y="38"/>
                        <a:pt x="224" y="55"/>
                        <a:pt x="231" y="59"/>
                      </a:cubicBezTo>
                      <a:cubicBezTo>
                        <a:pt x="241" y="70"/>
                        <a:pt x="235" y="67"/>
                        <a:pt x="245" y="70"/>
                      </a:cubicBezTo>
                      <a:cubicBezTo>
                        <a:pt x="249" y="69"/>
                        <a:pt x="253" y="69"/>
                        <a:pt x="257" y="68"/>
                      </a:cubicBezTo>
                      <a:cubicBezTo>
                        <a:pt x="261" y="67"/>
                        <a:pt x="270" y="65"/>
                        <a:pt x="270" y="65"/>
                      </a:cubicBezTo>
                      <a:cubicBezTo>
                        <a:pt x="278" y="66"/>
                        <a:pt x="283" y="67"/>
                        <a:pt x="290" y="71"/>
                      </a:cubicBezTo>
                      <a:cubicBezTo>
                        <a:pt x="304" y="88"/>
                        <a:pt x="282" y="62"/>
                        <a:pt x="300" y="81"/>
                      </a:cubicBezTo>
                      <a:cubicBezTo>
                        <a:pt x="302" y="84"/>
                        <a:pt x="308" y="90"/>
                        <a:pt x="308" y="90"/>
                      </a:cubicBezTo>
                      <a:cubicBezTo>
                        <a:pt x="311" y="98"/>
                        <a:pt x="315" y="103"/>
                        <a:pt x="318" y="111"/>
                      </a:cubicBezTo>
                      <a:cubicBezTo>
                        <a:pt x="319" y="114"/>
                        <a:pt x="321" y="117"/>
                        <a:pt x="322" y="120"/>
                      </a:cubicBezTo>
                      <a:cubicBezTo>
                        <a:pt x="323" y="122"/>
                        <a:pt x="324" y="125"/>
                        <a:pt x="324" y="125"/>
                      </a:cubicBezTo>
                      <a:cubicBezTo>
                        <a:pt x="321" y="132"/>
                        <a:pt x="313" y="134"/>
                        <a:pt x="310" y="142"/>
                      </a:cubicBezTo>
                      <a:cubicBezTo>
                        <a:pt x="313" y="151"/>
                        <a:pt x="317" y="146"/>
                        <a:pt x="322" y="141"/>
                      </a:cubicBezTo>
                      <a:cubicBezTo>
                        <a:pt x="341" y="143"/>
                        <a:pt x="339" y="142"/>
                        <a:pt x="342" y="155"/>
                      </a:cubicBezTo>
                      <a:cubicBezTo>
                        <a:pt x="351" y="150"/>
                        <a:pt x="355" y="152"/>
                        <a:pt x="364" y="157"/>
                      </a:cubicBezTo>
                      <a:cubicBezTo>
                        <a:pt x="369" y="162"/>
                        <a:pt x="372" y="166"/>
                        <a:pt x="380" y="168"/>
                      </a:cubicBezTo>
                      <a:cubicBezTo>
                        <a:pt x="381" y="169"/>
                        <a:pt x="383" y="171"/>
                        <a:pt x="382" y="172"/>
                      </a:cubicBezTo>
                      <a:cubicBezTo>
                        <a:pt x="380" y="176"/>
                        <a:pt x="368" y="172"/>
                        <a:pt x="382" y="176"/>
                      </a:cubicBezTo>
                      <a:cubicBezTo>
                        <a:pt x="386" y="175"/>
                        <a:pt x="390" y="173"/>
                        <a:pt x="394" y="172"/>
                      </a:cubicBezTo>
                      <a:cubicBezTo>
                        <a:pt x="396" y="172"/>
                        <a:pt x="400" y="171"/>
                        <a:pt x="400" y="171"/>
                      </a:cubicBezTo>
                      <a:cubicBezTo>
                        <a:pt x="413" y="177"/>
                        <a:pt x="427" y="179"/>
                        <a:pt x="439" y="185"/>
                      </a:cubicBezTo>
                      <a:cubicBezTo>
                        <a:pt x="441" y="190"/>
                        <a:pt x="445" y="194"/>
                        <a:pt x="447" y="199"/>
                      </a:cubicBezTo>
                      <a:cubicBezTo>
                        <a:pt x="453" y="198"/>
                        <a:pt x="460" y="195"/>
                        <a:pt x="465" y="201"/>
                      </a:cubicBezTo>
                      <a:cubicBezTo>
                        <a:pt x="468" y="205"/>
                        <a:pt x="471" y="215"/>
                        <a:pt x="471" y="215"/>
                      </a:cubicBezTo>
                      <a:cubicBezTo>
                        <a:pt x="468" y="231"/>
                        <a:pt x="469" y="248"/>
                        <a:pt x="451" y="258"/>
                      </a:cubicBezTo>
                      <a:cubicBezTo>
                        <a:pt x="447" y="262"/>
                        <a:pt x="437" y="275"/>
                        <a:pt x="435" y="281"/>
                      </a:cubicBezTo>
                    </a:path>
                  </a:pathLst>
                </a:custGeom>
                <a:solidFill>
                  <a:schemeClr val="folHlink"/>
                </a:solidFill>
                <a:ln w="9525">
                  <a:noFill/>
                  <a:round/>
                  <a:headEnd/>
                  <a:tailEnd/>
                </a:ln>
                <a:effectLst/>
              </p:spPr>
              <p:txBody>
                <a:bodyPr wrap="none" anchor="ctr"/>
                <a:lstStyle/>
                <a:p>
                  <a:endParaRPr lang="id-ID"/>
                </a:p>
              </p:txBody>
            </p:sp>
            <p:sp>
              <p:nvSpPr>
                <p:cNvPr id="12319" name="Freeform 31"/>
                <p:cNvSpPr>
                  <a:spLocks/>
                </p:cNvSpPr>
                <p:nvPr/>
              </p:nvSpPr>
              <p:spPr bwMode="ltGray">
                <a:xfrm>
                  <a:off x="3880" y="-7"/>
                  <a:ext cx="984" cy="692"/>
                </a:xfrm>
                <a:custGeom>
                  <a:avLst/>
                  <a:gdLst/>
                  <a:ahLst/>
                  <a:cxnLst>
                    <a:cxn ang="0">
                      <a:pos x="406" y="6"/>
                    </a:cxn>
                    <a:cxn ang="0">
                      <a:pos x="502" y="34"/>
                    </a:cxn>
                    <a:cxn ang="0">
                      <a:pos x="550" y="38"/>
                    </a:cxn>
                    <a:cxn ang="0">
                      <a:pos x="578" y="130"/>
                    </a:cxn>
                    <a:cxn ang="0">
                      <a:pos x="586" y="90"/>
                    </a:cxn>
                    <a:cxn ang="0">
                      <a:pos x="606" y="70"/>
                    </a:cxn>
                    <a:cxn ang="0">
                      <a:pos x="642" y="126"/>
                    </a:cxn>
                    <a:cxn ang="0">
                      <a:pos x="682" y="98"/>
                    </a:cxn>
                    <a:cxn ang="0">
                      <a:pos x="706" y="86"/>
                    </a:cxn>
                    <a:cxn ang="0">
                      <a:pos x="762" y="2"/>
                    </a:cxn>
                    <a:cxn ang="0">
                      <a:pos x="798" y="70"/>
                    </a:cxn>
                    <a:cxn ang="0">
                      <a:pos x="798" y="130"/>
                    </a:cxn>
                    <a:cxn ang="0">
                      <a:pos x="790" y="158"/>
                    </a:cxn>
                    <a:cxn ang="0">
                      <a:pos x="766" y="162"/>
                    </a:cxn>
                    <a:cxn ang="0">
                      <a:pos x="762" y="186"/>
                    </a:cxn>
                    <a:cxn ang="0">
                      <a:pos x="802" y="226"/>
                    </a:cxn>
                    <a:cxn ang="0">
                      <a:pos x="786" y="322"/>
                    </a:cxn>
                    <a:cxn ang="0">
                      <a:pos x="830" y="414"/>
                    </a:cxn>
                    <a:cxn ang="0">
                      <a:pos x="854" y="450"/>
                    </a:cxn>
                    <a:cxn ang="0">
                      <a:pos x="830" y="450"/>
                    </a:cxn>
                    <a:cxn ang="0">
                      <a:pos x="746" y="378"/>
                    </a:cxn>
                    <a:cxn ang="0">
                      <a:pos x="678" y="402"/>
                    </a:cxn>
                    <a:cxn ang="0">
                      <a:pos x="590" y="442"/>
                    </a:cxn>
                    <a:cxn ang="0">
                      <a:pos x="642" y="578"/>
                    </a:cxn>
                    <a:cxn ang="0">
                      <a:pos x="710" y="610"/>
                    </a:cxn>
                    <a:cxn ang="0">
                      <a:pos x="738" y="550"/>
                    </a:cxn>
                    <a:cxn ang="0">
                      <a:pos x="774" y="570"/>
                    </a:cxn>
                    <a:cxn ang="0">
                      <a:pos x="766" y="630"/>
                    </a:cxn>
                    <a:cxn ang="0">
                      <a:pos x="802" y="670"/>
                    </a:cxn>
                    <a:cxn ang="0">
                      <a:pos x="838" y="658"/>
                    </a:cxn>
                    <a:cxn ang="0">
                      <a:pos x="922" y="806"/>
                    </a:cxn>
                    <a:cxn ang="0">
                      <a:pos x="942" y="826"/>
                    </a:cxn>
                    <a:cxn ang="0">
                      <a:pos x="874" y="810"/>
                    </a:cxn>
                    <a:cxn ang="0">
                      <a:pos x="830" y="758"/>
                    </a:cxn>
                    <a:cxn ang="0">
                      <a:pos x="778" y="710"/>
                    </a:cxn>
                    <a:cxn ang="0">
                      <a:pos x="702" y="662"/>
                    </a:cxn>
                    <a:cxn ang="0">
                      <a:pos x="614" y="646"/>
                    </a:cxn>
                    <a:cxn ang="0">
                      <a:pos x="506" y="594"/>
                    </a:cxn>
                    <a:cxn ang="0">
                      <a:pos x="462" y="506"/>
                    </a:cxn>
                    <a:cxn ang="0">
                      <a:pos x="430" y="462"/>
                    </a:cxn>
                    <a:cxn ang="0">
                      <a:pos x="382" y="430"/>
                    </a:cxn>
                    <a:cxn ang="0">
                      <a:pos x="342" y="370"/>
                    </a:cxn>
                    <a:cxn ang="0">
                      <a:pos x="354" y="414"/>
                    </a:cxn>
                    <a:cxn ang="0">
                      <a:pos x="418" y="494"/>
                    </a:cxn>
                    <a:cxn ang="0">
                      <a:pos x="422" y="526"/>
                    </a:cxn>
                    <a:cxn ang="0">
                      <a:pos x="394" y="498"/>
                    </a:cxn>
                    <a:cxn ang="0">
                      <a:pos x="354" y="466"/>
                    </a:cxn>
                    <a:cxn ang="0">
                      <a:pos x="314" y="402"/>
                    </a:cxn>
                    <a:cxn ang="0">
                      <a:pos x="266" y="346"/>
                    </a:cxn>
                    <a:cxn ang="0">
                      <a:pos x="210" y="314"/>
                    </a:cxn>
                    <a:cxn ang="0">
                      <a:pos x="154" y="238"/>
                    </a:cxn>
                    <a:cxn ang="0">
                      <a:pos x="66" y="66"/>
                    </a:cxn>
                    <a:cxn ang="0">
                      <a:pos x="34" y="38"/>
                    </a:cxn>
                    <a:cxn ang="0">
                      <a:pos x="46" y="22"/>
                    </a:cxn>
                    <a:cxn ang="0">
                      <a:pos x="102" y="70"/>
                    </a:cxn>
                  </a:cxnLst>
                  <a:rect l="0" t="0" r="r" b="b"/>
                  <a:pathLst>
                    <a:path w="984" h="844">
                      <a:moveTo>
                        <a:pt x="82" y="38"/>
                      </a:moveTo>
                      <a:lnTo>
                        <a:pt x="406" y="6"/>
                      </a:lnTo>
                      <a:cubicBezTo>
                        <a:pt x="497" y="22"/>
                        <a:pt x="465" y="0"/>
                        <a:pt x="474" y="54"/>
                      </a:cubicBezTo>
                      <a:cubicBezTo>
                        <a:pt x="492" y="48"/>
                        <a:pt x="484" y="40"/>
                        <a:pt x="502" y="34"/>
                      </a:cubicBezTo>
                      <a:cubicBezTo>
                        <a:pt x="510" y="37"/>
                        <a:pt x="517" y="46"/>
                        <a:pt x="526" y="46"/>
                      </a:cubicBezTo>
                      <a:cubicBezTo>
                        <a:pt x="534" y="46"/>
                        <a:pt x="550" y="38"/>
                        <a:pt x="550" y="38"/>
                      </a:cubicBezTo>
                      <a:cubicBezTo>
                        <a:pt x="556" y="55"/>
                        <a:pt x="552" y="60"/>
                        <a:pt x="542" y="74"/>
                      </a:cubicBezTo>
                      <a:cubicBezTo>
                        <a:pt x="555" y="114"/>
                        <a:pt x="550" y="102"/>
                        <a:pt x="578" y="130"/>
                      </a:cubicBezTo>
                      <a:cubicBezTo>
                        <a:pt x="584" y="148"/>
                        <a:pt x="590" y="148"/>
                        <a:pt x="606" y="138"/>
                      </a:cubicBezTo>
                      <a:cubicBezTo>
                        <a:pt x="600" y="119"/>
                        <a:pt x="594" y="107"/>
                        <a:pt x="586" y="90"/>
                      </a:cubicBezTo>
                      <a:cubicBezTo>
                        <a:pt x="583" y="82"/>
                        <a:pt x="578" y="66"/>
                        <a:pt x="578" y="66"/>
                      </a:cubicBezTo>
                      <a:cubicBezTo>
                        <a:pt x="585" y="44"/>
                        <a:pt x="597" y="56"/>
                        <a:pt x="606" y="70"/>
                      </a:cubicBezTo>
                      <a:cubicBezTo>
                        <a:pt x="609" y="86"/>
                        <a:pt x="608" y="117"/>
                        <a:pt x="626" y="90"/>
                      </a:cubicBezTo>
                      <a:cubicBezTo>
                        <a:pt x="648" y="97"/>
                        <a:pt x="646" y="104"/>
                        <a:pt x="642" y="126"/>
                      </a:cubicBezTo>
                      <a:cubicBezTo>
                        <a:pt x="650" y="150"/>
                        <a:pt x="665" y="141"/>
                        <a:pt x="682" y="130"/>
                      </a:cubicBezTo>
                      <a:cubicBezTo>
                        <a:pt x="689" y="108"/>
                        <a:pt x="673" y="124"/>
                        <a:pt x="682" y="98"/>
                      </a:cubicBezTo>
                      <a:cubicBezTo>
                        <a:pt x="683" y="94"/>
                        <a:pt x="690" y="96"/>
                        <a:pt x="694" y="94"/>
                      </a:cubicBezTo>
                      <a:cubicBezTo>
                        <a:pt x="698" y="92"/>
                        <a:pt x="702" y="89"/>
                        <a:pt x="706" y="86"/>
                      </a:cubicBezTo>
                      <a:cubicBezTo>
                        <a:pt x="717" y="54"/>
                        <a:pt x="688" y="54"/>
                        <a:pt x="742" y="46"/>
                      </a:cubicBezTo>
                      <a:cubicBezTo>
                        <a:pt x="748" y="27"/>
                        <a:pt x="741" y="9"/>
                        <a:pt x="762" y="2"/>
                      </a:cubicBezTo>
                      <a:cubicBezTo>
                        <a:pt x="788" y="11"/>
                        <a:pt x="777" y="38"/>
                        <a:pt x="802" y="46"/>
                      </a:cubicBezTo>
                      <a:cubicBezTo>
                        <a:pt x="831" y="36"/>
                        <a:pt x="805" y="63"/>
                        <a:pt x="798" y="70"/>
                      </a:cubicBezTo>
                      <a:cubicBezTo>
                        <a:pt x="789" y="96"/>
                        <a:pt x="787" y="96"/>
                        <a:pt x="802" y="118"/>
                      </a:cubicBezTo>
                      <a:cubicBezTo>
                        <a:pt x="801" y="122"/>
                        <a:pt x="801" y="127"/>
                        <a:pt x="798" y="130"/>
                      </a:cubicBezTo>
                      <a:cubicBezTo>
                        <a:pt x="794" y="133"/>
                        <a:pt x="784" y="129"/>
                        <a:pt x="782" y="134"/>
                      </a:cubicBezTo>
                      <a:cubicBezTo>
                        <a:pt x="780" y="142"/>
                        <a:pt x="790" y="158"/>
                        <a:pt x="790" y="158"/>
                      </a:cubicBezTo>
                      <a:cubicBezTo>
                        <a:pt x="786" y="161"/>
                        <a:pt x="783" y="165"/>
                        <a:pt x="778" y="166"/>
                      </a:cubicBezTo>
                      <a:cubicBezTo>
                        <a:pt x="774" y="167"/>
                        <a:pt x="769" y="159"/>
                        <a:pt x="766" y="162"/>
                      </a:cubicBezTo>
                      <a:cubicBezTo>
                        <a:pt x="758" y="170"/>
                        <a:pt x="794" y="182"/>
                        <a:pt x="794" y="182"/>
                      </a:cubicBezTo>
                      <a:cubicBezTo>
                        <a:pt x="804" y="211"/>
                        <a:pt x="775" y="190"/>
                        <a:pt x="762" y="186"/>
                      </a:cubicBezTo>
                      <a:cubicBezTo>
                        <a:pt x="767" y="194"/>
                        <a:pt x="773" y="202"/>
                        <a:pt x="778" y="210"/>
                      </a:cubicBezTo>
                      <a:cubicBezTo>
                        <a:pt x="783" y="218"/>
                        <a:pt x="802" y="226"/>
                        <a:pt x="802" y="226"/>
                      </a:cubicBezTo>
                      <a:cubicBezTo>
                        <a:pt x="813" y="242"/>
                        <a:pt x="804" y="245"/>
                        <a:pt x="810" y="262"/>
                      </a:cubicBezTo>
                      <a:cubicBezTo>
                        <a:pt x="803" y="282"/>
                        <a:pt x="793" y="301"/>
                        <a:pt x="786" y="322"/>
                      </a:cubicBezTo>
                      <a:cubicBezTo>
                        <a:pt x="783" y="330"/>
                        <a:pt x="778" y="346"/>
                        <a:pt x="778" y="346"/>
                      </a:cubicBezTo>
                      <a:cubicBezTo>
                        <a:pt x="785" y="366"/>
                        <a:pt x="817" y="394"/>
                        <a:pt x="830" y="414"/>
                      </a:cubicBezTo>
                      <a:cubicBezTo>
                        <a:pt x="835" y="422"/>
                        <a:pt x="841" y="430"/>
                        <a:pt x="846" y="438"/>
                      </a:cubicBezTo>
                      <a:cubicBezTo>
                        <a:pt x="849" y="442"/>
                        <a:pt x="854" y="450"/>
                        <a:pt x="854" y="450"/>
                      </a:cubicBezTo>
                      <a:cubicBezTo>
                        <a:pt x="853" y="457"/>
                        <a:pt x="855" y="466"/>
                        <a:pt x="850" y="470"/>
                      </a:cubicBezTo>
                      <a:cubicBezTo>
                        <a:pt x="844" y="475"/>
                        <a:pt x="831" y="451"/>
                        <a:pt x="830" y="450"/>
                      </a:cubicBezTo>
                      <a:cubicBezTo>
                        <a:pt x="811" y="431"/>
                        <a:pt x="789" y="421"/>
                        <a:pt x="774" y="398"/>
                      </a:cubicBezTo>
                      <a:cubicBezTo>
                        <a:pt x="769" y="379"/>
                        <a:pt x="766" y="371"/>
                        <a:pt x="746" y="378"/>
                      </a:cubicBezTo>
                      <a:cubicBezTo>
                        <a:pt x="717" y="368"/>
                        <a:pt x="730" y="368"/>
                        <a:pt x="706" y="374"/>
                      </a:cubicBezTo>
                      <a:cubicBezTo>
                        <a:pt x="688" y="402"/>
                        <a:pt x="699" y="395"/>
                        <a:pt x="678" y="402"/>
                      </a:cubicBezTo>
                      <a:cubicBezTo>
                        <a:pt x="654" y="386"/>
                        <a:pt x="650" y="390"/>
                        <a:pt x="618" y="394"/>
                      </a:cubicBezTo>
                      <a:cubicBezTo>
                        <a:pt x="607" y="411"/>
                        <a:pt x="601" y="426"/>
                        <a:pt x="590" y="442"/>
                      </a:cubicBezTo>
                      <a:cubicBezTo>
                        <a:pt x="600" y="471"/>
                        <a:pt x="593" y="459"/>
                        <a:pt x="606" y="478"/>
                      </a:cubicBezTo>
                      <a:cubicBezTo>
                        <a:pt x="593" y="518"/>
                        <a:pt x="622" y="548"/>
                        <a:pt x="642" y="578"/>
                      </a:cubicBezTo>
                      <a:cubicBezTo>
                        <a:pt x="651" y="591"/>
                        <a:pt x="651" y="601"/>
                        <a:pt x="666" y="606"/>
                      </a:cubicBezTo>
                      <a:cubicBezTo>
                        <a:pt x="680" y="627"/>
                        <a:pt x="691" y="623"/>
                        <a:pt x="710" y="610"/>
                      </a:cubicBezTo>
                      <a:cubicBezTo>
                        <a:pt x="729" y="616"/>
                        <a:pt x="729" y="606"/>
                        <a:pt x="734" y="590"/>
                      </a:cubicBezTo>
                      <a:cubicBezTo>
                        <a:pt x="735" y="577"/>
                        <a:pt x="731" y="562"/>
                        <a:pt x="738" y="550"/>
                      </a:cubicBezTo>
                      <a:cubicBezTo>
                        <a:pt x="742" y="543"/>
                        <a:pt x="762" y="542"/>
                        <a:pt x="762" y="542"/>
                      </a:cubicBezTo>
                      <a:cubicBezTo>
                        <a:pt x="783" y="547"/>
                        <a:pt x="786" y="552"/>
                        <a:pt x="774" y="570"/>
                      </a:cubicBezTo>
                      <a:cubicBezTo>
                        <a:pt x="779" y="590"/>
                        <a:pt x="790" y="605"/>
                        <a:pt x="770" y="618"/>
                      </a:cubicBezTo>
                      <a:cubicBezTo>
                        <a:pt x="769" y="622"/>
                        <a:pt x="764" y="626"/>
                        <a:pt x="766" y="630"/>
                      </a:cubicBezTo>
                      <a:cubicBezTo>
                        <a:pt x="768" y="634"/>
                        <a:pt x="775" y="634"/>
                        <a:pt x="778" y="638"/>
                      </a:cubicBezTo>
                      <a:cubicBezTo>
                        <a:pt x="788" y="651"/>
                        <a:pt x="786" y="660"/>
                        <a:pt x="802" y="670"/>
                      </a:cubicBezTo>
                      <a:cubicBezTo>
                        <a:pt x="810" y="667"/>
                        <a:pt x="818" y="665"/>
                        <a:pt x="826" y="662"/>
                      </a:cubicBezTo>
                      <a:cubicBezTo>
                        <a:pt x="830" y="661"/>
                        <a:pt x="838" y="658"/>
                        <a:pt x="838" y="658"/>
                      </a:cubicBezTo>
                      <a:cubicBezTo>
                        <a:pt x="857" y="664"/>
                        <a:pt x="864" y="680"/>
                        <a:pt x="870" y="698"/>
                      </a:cubicBezTo>
                      <a:cubicBezTo>
                        <a:pt x="859" y="731"/>
                        <a:pt x="887" y="794"/>
                        <a:pt x="922" y="806"/>
                      </a:cubicBezTo>
                      <a:cubicBezTo>
                        <a:pt x="938" y="801"/>
                        <a:pt x="941" y="792"/>
                        <a:pt x="958" y="798"/>
                      </a:cubicBezTo>
                      <a:cubicBezTo>
                        <a:pt x="984" y="837"/>
                        <a:pt x="928" y="784"/>
                        <a:pt x="942" y="826"/>
                      </a:cubicBezTo>
                      <a:cubicBezTo>
                        <a:pt x="936" y="844"/>
                        <a:pt x="930" y="844"/>
                        <a:pt x="914" y="834"/>
                      </a:cubicBezTo>
                      <a:cubicBezTo>
                        <a:pt x="903" y="817"/>
                        <a:pt x="890" y="821"/>
                        <a:pt x="874" y="810"/>
                      </a:cubicBezTo>
                      <a:cubicBezTo>
                        <a:pt x="851" y="776"/>
                        <a:pt x="882" y="816"/>
                        <a:pt x="854" y="794"/>
                      </a:cubicBezTo>
                      <a:cubicBezTo>
                        <a:pt x="843" y="785"/>
                        <a:pt x="840" y="768"/>
                        <a:pt x="830" y="758"/>
                      </a:cubicBezTo>
                      <a:cubicBezTo>
                        <a:pt x="824" y="739"/>
                        <a:pt x="817" y="724"/>
                        <a:pt x="798" y="718"/>
                      </a:cubicBezTo>
                      <a:cubicBezTo>
                        <a:pt x="791" y="696"/>
                        <a:pt x="800" y="712"/>
                        <a:pt x="778" y="710"/>
                      </a:cubicBezTo>
                      <a:cubicBezTo>
                        <a:pt x="767" y="709"/>
                        <a:pt x="746" y="702"/>
                        <a:pt x="746" y="702"/>
                      </a:cubicBezTo>
                      <a:cubicBezTo>
                        <a:pt x="729" y="691"/>
                        <a:pt x="720" y="674"/>
                        <a:pt x="702" y="662"/>
                      </a:cubicBezTo>
                      <a:cubicBezTo>
                        <a:pt x="694" y="665"/>
                        <a:pt x="687" y="673"/>
                        <a:pt x="678" y="674"/>
                      </a:cubicBezTo>
                      <a:cubicBezTo>
                        <a:pt x="657" y="677"/>
                        <a:pt x="630" y="657"/>
                        <a:pt x="614" y="646"/>
                      </a:cubicBezTo>
                      <a:cubicBezTo>
                        <a:pt x="600" y="637"/>
                        <a:pt x="580" y="639"/>
                        <a:pt x="566" y="630"/>
                      </a:cubicBezTo>
                      <a:cubicBezTo>
                        <a:pt x="546" y="617"/>
                        <a:pt x="525" y="607"/>
                        <a:pt x="506" y="594"/>
                      </a:cubicBezTo>
                      <a:cubicBezTo>
                        <a:pt x="513" y="572"/>
                        <a:pt x="509" y="551"/>
                        <a:pt x="490" y="538"/>
                      </a:cubicBezTo>
                      <a:cubicBezTo>
                        <a:pt x="485" y="522"/>
                        <a:pt x="476" y="515"/>
                        <a:pt x="462" y="506"/>
                      </a:cubicBezTo>
                      <a:cubicBezTo>
                        <a:pt x="441" y="474"/>
                        <a:pt x="469" y="513"/>
                        <a:pt x="442" y="486"/>
                      </a:cubicBezTo>
                      <a:cubicBezTo>
                        <a:pt x="436" y="480"/>
                        <a:pt x="436" y="468"/>
                        <a:pt x="430" y="462"/>
                      </a:cubicBezTo>
                      <a:cubicBezTo>
                        <a:pt x="427" y="459"/>
                        <a:pt x="422" y="459"/>
                        <a:pt x="418" y="458"/>
                      </a:cubicBezTo>
                      <a:cubicBezTo>
                        <a:pt x="407" y="447"/>
                        <a:pt x="382" y="430"/>
                        <a:pt x="382" y="430"/>
                      </a:cubicBezTo>
                      <a:cubicBezTo>
                        <a:pt x="371" y="413"/>
                        <a:pt x="358" y="399"/>
                        <a:pt x="346" y="382"/>
                      </a:cubicBezTo>
                      <a:cubicBezTo>
                        <a:pt x="344" y="378"/>
                        <a:pt x="345" y="373"/>
                        <a:pt x="342" y="370"/>
                      </a:cubicBezTo>
                      <a:cubicBezTo>
                        <a:pt x="339" y="367"/>
                        <a:pt x="334" y="367"/>
                        <a:pt x="330" y="366"/>
                      </a:cubicBezTo>
                      <a:cubicBezTo>
                        <a:pt x="322" y="390"/>
                        <a:pt x="342" y="398"/>
                        <a:pt x="354" y="414"/>
                      </a:cubicBezTo>
                      <a:cubicBezTo>
                        <a:pt x="368" y="432"/>
                        <a:pt x="372" y="446"/>
                        <a:pt x="390" y="458"/>
                      </a:cubicBezTo>
                      <a:cubicBezTo>
                        <a:pt x="409" y="487"/>
                        <a:pt x="399" y="475"/>
                        <a:pt x="418" y="494"/>
                      </a:cubicBezTo>
                      <a:cubicBezTo>
                        <a:pt x="423" y="510"/>
                        <a:pt x="428" y="517"/>
                        <a:pt x="442" y="526"/>
                      </a:cubicBezTo>
                      <a:cubicBezTo>
                        <a:pt x="450" y="550"/>
                        <a:pt x="432" y="533"/>
                        <a:pt x="422" y="526"/>
                      </a:cubicBezTo>
                      <a:cubicBezTo>
                        <a:pt x="399" y="492"/>
                        <a:pt x="430" y="532"/>
                        <a:pt x="402" y="510"/>
                      </a:cubicBezTo>
                      <a:cubicBezTo>
                        <a:pt x="398" y="507"/>
                        <a:pt x="397" y="501"/>
                        <a:pt x="394" y="498"/>
                      </a:cubicBezTo>
                      <a:cubicBezTo>
                        <a:pt x="391" y="495"/>
                        <a:pt x="386" y="493"/>
                        <a:pt x="382" y="490"/>
                      </a:cubicBezTo>
                      <a:cubicBezTo>
                        <a:pt x="377" y="474"/>
                        <a:pt x="370" y="471"/>
                        <a:pt x="354" y="466"/>
                      </a:cubicBezTo>
                      <a:cubicBezTo>
                        <a:pt x="344" y="452"/>
                        <a:pt x="340" y="447"/>
                        <a:pt x="346" y="430"/>
                      </a:cubicBezTo>
                      <a:cubicBezTo>
                        <a:pt x="338" y="418"/>
                        <a:pt x="314" y="402"/>
                        <a:pt x="314" y="402"/>
                      </a:cubicBezTo>
                      <a:cubicBezTo>
                        <a:pt x="306" y="390"/>
                        <a:pt x="298" y="378"/>
                        <a:pt x="290" y="366"/>
                      </a:cubicBezTo>
                      <a:cubicBezTo>
                        <a:pt x="284" y="357"/>
                        <a:pt x="273" y="354"/>
                        <a:pt x="266" y="346"/>
                      </a:cubicBezTo>
                      <a:cubicBezTo>
                        <a:pt x="263" y="342"/>
                        <a:pt x="262" y="337"/>
                        <a:pt x="258" y="334"/>
                      </a:cubicBezTo>
                      <a:cubicBezTo>
                        <a:pt x="243" y="324"/>
                        <a:pt x="225" y="324"/>
                        <a:pt x="210" y="314"/>
                      </a:cubicBezTo>
                      <a:cubicBezTo>
                        <a:pt x="201" y="300"/>
                        <a:pt x="194" y="291"/>
                        <a:pt x="178" y="286"/>
                      </a:cubicBezTo>
                      <a:cubicBezTo>
                        <a:pt x="160" y="260"/>
                        <a:pt x="192" y="247"/>
                        <a:pt x="154" y="238"/>
                      </a:cubicBezTo>
                      <a:cubicBezTo>
                        <a:pt x="111" y="209"/>
                        <a:pt x="106" y="149"/>
                        <a:pt x="90" y="102"/>
                      </a:cubicBezTo>
                      <a:cubicBezTo>
                        <a:pt x="86" y="90"/>
                        <a:pt x="76" y="73"/>
                        <a:pt x="66" y="66"/>
                      </a:cubicBezTo>
                      <a:cubicBezTo>
                        <a:pt x="58" y="60"/>
                        <a:pt x="42" y="50"/>
                        <a:pt x="42" y="50"/>
                      </a:cubicBezTo>
                      <a:cubicBezTo>
                        <a:pt x="39" y="46"/>
                        <a:pt x="38" y="41"/>
                        <a:pt x="34" y="38"/>
                      </a:cubicBezTo>
                      <a:cubicBezTo>
                        <a:pt x="27" y="34"/>
                        <a:pt x="10" y="30"/>
                        <a:pt x="10" y="30"/>
                      </a:cubicBezTo>
                      <a:cubicBezTo>
                        <a:pt x="0" y="1"/>
                        <a:pt x="31" y="17"/>
                        <a:pt x="46" y="22"/>
                      </a:cubicBezTo>
                      <a:cubicBezTo>
                        <a:pt x="65" y="51"/>
                        <a:pt x="61" y="41"/>
                        <a:pt x="86" y="58"/>
                      </a:cubicBezTo>
                      <a:cubicBezTo>
                        <a:pt x="94" y="70"/>
                        <a:pt x="94" y="93"/>
                        <a:pt x="102" y="70"/>
                      </a:cubicBezTo>
                      <a:cubicBezTo>
                        <a:pt x="95" y="49"/>
                        <a:pt x="82" y="62"/>
                        <a:pt x="82" y="38"/>
                      </a:cubicBezTo>
                      <a:close/>
                    </a:path>
                  </a:pathLst>
                </a:custGeom>
                <a:solidFill>
                  <a:schemeClr val="folHlink"/>
                </a:solidFill>
                <a:ln w="9525">
                  <a:noFill/>
                  <a:round/>
                  <a:headEnd/>
                  <a:tailEnd/>
                </a:ln>
                <a:effectLst/>
              </p:spPr>
              <p:txBody>
                <a:bodyPr wrap="none" anchor="ctr"/>
                <a:lstStyle/>
                <a:p>
                  <a:endParaRPr lang="id-ID"/>
                </a:p>
              </p:txBody>
            </p:sp>
            <p:sp>
              <p:nvSpPr>
                <p:cNvPr id="12320" name="Freeform 32"/>
                <p:cNvSpPr>
                  <a:spLocks/>
                </p:cNvSpPr>
                <p:nvPr/>
              </p:nvSpPr>
              <p:spPr bwMode="ltGray">
                <a:xfrm>
                  <a:off x="3577" y="490"/>
                  <a:ext cx="36" cy="39"/>
                </a:xfrm>
                <a:custGeom>
                  <a:avLst/>
                  <a:gdLst/>
                  <a:ahLst/>
                  <a:cxnLst>
                    <a:cxn ang="0">
                      <a:pos x="6" y="28"/>
                    </a:cxn>
                    <a:cxn ang="0">
                      <a:pos x="10" y="48"/>
                    </a:cxn>
                    <a:cxn ang="0">
                      <a:pos x="6" y="28"/>
                    </a:cxn>
                  </a:cxnLst>
                  <a:rect l="0" t="0" r="r" b="b"/>
                  <a:pathLst>
                    <a:path w="36" h="48">
                      <a:moveTo>
                        <a:pt x="6" y="28"/>
                      </a:moveTo>
                      <a:cubicBezTo>
                        <a:pt x="25" y="0"/>
                        <a:pt x="36" y="31"/>
                        <a:pt x="10" y="48"/>
                      </a:cubicBezTo>
                      <a:cubicBezTo>
                        <a:pt x="0" y="34"/>
                        <a:pt x="0" y="40"/>
                        <a:pt x="6" y="28"/>
                      </a:cubicBezTo>
                      <a:close/>
                    </a:path>
                  </a:pathLst>
                </a:custGeom>
                <a:solidFill>
                  <a:schemeClr val="folHlink"/>
                </a:solidFill>
                <a:ln w="9525">
                  <a:noFill/>
                  <a:round/>
                  <a:headEnd/>
                  <a:tailEnd/>
                </a:ln>
                <a:effectLst/>
              </p:spPr>
              <p:txBody>
                <a:bodyPr wrap="none" anchor="ctr"/>
                <a:lstStyle/>
                <a:p>
                  <a:endParaRPr lang="id-ID"/>
                </a:p>
              </p:txBody>
            </p:sp>
            <p:sp>
              <p:nvSpPr>
                <p:cNvPr id="12321" name="Freeform 33"/>
                <p:cNvSpPr>
                  <a:spLocks/>
                </p:cNvSpPr>
                <p:nvPr/>
              </p:nvSpPr>
              <p:spPr bwMode="ltGray">
                <a:xfrm>
                  <a:off x="3549" y="475"/>
                  <a:ext cx="38" cy="29"/>
                </a:xfrm>
                <a:custGeom>
                  <a:avLst/>
                  <a:gdLst/>
                  <a:ahLst/>
                  <a:cxnLst>
                    <a:cxn ang="0">
                      <a:pos x="0" y="5"/>
                    </a:cxn>
                    <a:cxn ang="0">
                      <a:pos x="12" y="1"/>
                    </a:cxn>
                    <a:cxn ang="0">
                      <a:pos x="36" y="17"/>
                    </a:cxn>
                    <a:cxn ang="0">
                      <a:pos x="8" y="17"/>
                    </a:cxn>
                    <a:cxn ang="0">
                      <a:pos x="0" y="5"/>
                    </a:cxn>
                  </a:cxnLst>
                  <a:rect l="0" t="0" r="r" b="b"/>
                  <a:pathLst>
                    <a:path w="36" h="37">
                      <a:moveTo>
                        <a:pt x="0" y="5"/>
                      </a:moveTo>
                      <a:cubicBezTo>
                        <a:pt x="4" y="4"/>
                        <a:pt x="8" y="0"/>
                        <a:pt x="12" y="1"/>
                      </a:cubicBezTo>
                      <a:cubicBezTo>
                        <a:pt x="21" y="4"/>
                        <a:pt x="36" y="17"/>
                        <a:pt x="36" y="17"/>
                      </a:cubicBezTo>
                      <a:cubicBezTo>
                        <a:pt x="29" y="37"/>
                        <a:pt x="22" y="26"/>
                        <a:pt x="8" y="17"/>
                      </a:cubicBezTo>
                      <a:cubicBezTo>
                        <a:pt x="5" y="13"/>
                        <a:pt x="0" y="5"/>
                        <a:pt x="0" y="5"/>
                      </a:cubicBezTo>
                      <a:close/>
                    </a:path>
                  </a:pathLst>
                </a:custGeom>
                <a:solidFill>
                  <a:schemeClr val="folHlink"/>
                </a:solidFill>
                <a:ln w="9525">
                  <a:noFill/>
                  <a:round/>
                  <a:headEnd/>
                  <a:tailEnd/>
                </a:ln>
                <a:effectLst/>
              </p:spPr>
              <p:txBody>
                <a:bodyPr wrap="none" anchor="ctr"/>
                <a:lstStyle/>
                <a:p>
                  <a:endParaRPr lang="id-ID"/>
                </a:p>
              </p:txBody>
            </p:sp>
            <p:sp>
              <p:nvSpPr>
                <p:cNvPr id="12322" name="Freeform 34"/>
                <p:cNvSpPr>
                  <a:spLocks/>
                </p:cNvSpPr>
                <p:nvPr/>
              </p:nvSpPr>
              <p:spPr bwMode="ltGray">
                <a:xfrm>
                  <a:off x="4686" y="394"/>
                  <a:ext cx="171" cy="81"/>
                </a:xfrm>
                <a:custGeom>
                  <a:avLst/>
                  <a:gdLst/>
                  <a:ahLst/>
                  <a:cxnLst>
                    <a:cxn ang="0">
                      <a:pos x="0" y="49"/>
                    </a:cxn>
                    <a:cxn ang="0">
                      <a:pos x="28" y="25"/>
                    </a:cxn>
                    <a:cxn ang="0">
                      <a:pos x="56" y="21"/>
                    </a:cxn>
                    <a:cxn ang="0">
                      <a:pos x="80" y="9"/>
                    </a:cxn>
                    <a:cxn ang="0">
                      <a:pos x="64" y="25"/>
                    </a:cxn>
                    <a:cxn ang="0">
                      <a:pos x="124" y="49"/>
                    </a:cxn>
                    <a:cxn ang="0">
                      <a:pos x="160" y="65"/>
                    </a:cxn>
                    <a:cxn ang="0">
                      <a:pos x="116" y="77"/>
                    </a:cxn>
                    <a:cxn ang="0">
                      <a:pos x="88" y="57"/>
                    </a:cxn>
                    <a:cxn ang="0">
                      <a:pos x="76" y="53"/>
                    </a:cxn>
                    <a:cxn ang="0">
                      <a:pos x="24" y="41"/>
                    </a:cxn>
                    <a:cxn ang="0">
                      <a:pos x="0" y="49"/>
                    </a:cxn>
                  </a:cxnLst>
                  <a:rect l="0" t="0" r="r" b="b"/>
                  <a:pathLst>
                    <a:path w="170" h="96">
                      <a:moveTo>
                        <a:pt x="0" y="49"/>
                      </a:moveTo>
                      <a:cubicBezTo>
                        <a:pt x="5" y="33"/>
                        <a:pt x="12" y="30"/>
                        <a:pt x="28" y="25"/>
                      </a:cubicBezTo>
                      <a:cubicBezTo>
                        <a:pt x="20" y="0"/>
                        <a:pt x="42" y="16"/>
                        <a:pt x="56" y="21"/>
                      </a:cubicBezTo>
                      <a:cubicBezTo>
                        <a:pt x="56" y="21"/>
                        <a:pt x="77" y="6"/>
                        <a:pt x="80" y="9"/>
                      </a:cubicBezTo>
                      <a:cubicBezTo>
                        <a:pt x="85" y="14"/>
                        <a:pt x="71" y="23"/>
                        <a:pt x="64" y="25"/>
                      </a:cubicBezTo>
                      <a:cubicBezTo>
                        <a:pt x="82" y="37"/>
                        <a:pt x="103" y="42"/>
                        <a:pt x="124" y="49"/>
                      </a:cubicBezTo>
                      <a:cubicBezTo>
                        <a:pt x="136" y="53"/>
                        <a:pt x="160" y="65"/>
                        <a:pt x="160" y="65"/>
                      </a:cubicBezTo>
                      <a:cubicBezTo>
                        <a:pt x="170" y="96"/>
                        <a:pt x="134" y="83"/>
                        <a:pt x="116" y="77"/>
                      </a:cubicBezTo>
                      <a:cubicBezTo>
                        <a:pt x="109" y="57"/>
                        <a:pt x="116" y="66"/>
                        <a:pt x="88" y="57"/>
                      </a:cubicBezTo>
                      <a:cubicBezTo>
                        <a:pt x="84" y="56"/>
                        <a:pt x="76" y="53"/>
                        <a:pt x="76" y="53"/>
                      </a:cubicBezTo>
                      <a:cubicBezTo>
                        <a:pt x="57" y="34"/>
                        <a:pt x="53" y="37"/>
                        <a:pt x="24" y="41"/>
                      </a:cubicBezTo>
                      <a:cubicBezTo>
                        <a:pt x="9" y="51"/>
                        <a:pt x="17" y="49"/>
                        <a:pt x="0" y="49"/>
                      </a:cubicBezTo>
                      <a:close/>
                    </a:path>
                  </a:pathLst>
                </a:custGeom>
                <a:solidFill>
                  <a:schemeClr val="folHlink"/>
                </a:solidFill>
                <a:ln w="9525">
                  <a:noFill/>
                  <a:round/>
                  <a:headEnd/>
                  <a:tailEnd/>
                </a:ln>
                <a:effectLst/>
              </p:spPr>
              <p:txBody>
                <a:bodyPr wrap="none" anchor="ctr"/>
                <a:lstStyle/>
                <a:p>
                  <a:endParaRPr lang="id-ID"/>
                </a:p>
              </p:txBody>
            </p:sp>
            <p:sp>
              <p:nvSpPr>
                <p:cNvPr id="12323" name="Freeform 35"/>
                <p:cNvSpPr>
                  <a:spLocks/>
                </p:cNvSpPr>
                <p:nvPr/>
              </p:nvSpPr>
              <p:spPr bwMode="ltGray">
                <a:xfrm>
                  <a:off x="4867" y="460"/>
                  <a:ext cx="138" cy="37"/>
                </a:xfrm>
                <a:custGeom>
                  <a:avLst/>
                  <a:gdLst/>
                  <a:ahLst/>
                  <a:cxnLst>
                    <a:cxn ang="0">
                      <a:pos x="0" y="0"/>
                    </a:cxn>
                    <a:cxn ang="0">
                      <a:pos x="52" y="4"/>
                    </a:cxn>
                    <a:cxn ang="0">
                      <a:pos x="88" y="24"/>
                    </a:cxn>
                    <a:cxn ang="0">
                      <a:pos x="112" y="20"/>
                    </a:cxn>
                    <a:cxn ang="0">
                      <a:pos x="108" y="44"/>
                    </a:cxn>
                    <a:cxn ang="0">
                      <a:pos x="64" y="40"/>
                    </a:cxn>
                    <a:cxn ang="0">
                      <a:pos x="0" y="36"/>
                    </a:cxn>
                    <a:cxn ang="0">
                      <a:pos x="28" y="20"/>
                    </a:cxn>
                    <a:cxn ang="0">
                      <a:pos x="0" y="0"/>
                    </a:cxn>
                  </a:cxnLst>
                  <a:rect l="0" t="0" r="r" b="b"/>
                  <a:pathLst>
                    <a:path w="138" h="44">
                      <a:moveTo>
                        <a:pt x="0" y="0"/>
                      </a:moveTo>
                      <a:cubicBezTo>
                        <a:pt x="19" y="3"/>
                        <a:pt x="35" y="10"/>
                        <a:pt x="52" y="4"/>
                      </a:cubicBezTo>
                      <a:cubicBezTo>
                        <a:pt x="87" y="11"/>
                        <a:pt x="61" y="15"/>
                        <a:pt x="88" y="24"/>
                      </a:cubicBezTo>
                      <a:cubicBezTo>
                        <a:pt x="96" y="23"/>
                        <a:pt x="104" y="19"/>
                        <a:pt x="112" y="20"/>
                      </a:cubicBezTo>
                      <a:cubicBezTo>
                        <a:pt x="138" y="23"/>
                        <a:pt x="118" y="41"/>
                        <a:pt x="108" y="44"/>
                      </a:cubicBezTo>
                      <a:cubicBezTo>
                        <a:pt x="78" y="34"/>
                        <a:pt x="92" y="34"/>
                        <a:pt x="64" y="40"/>
                      </a:cubicBezTo>
                      <a:cubicBezTo>
                        <a:pt x="41" y="37"/>
                        <a:pt x="22" y="41"/>
                        <a:pt x="0" y="36"/>
                      </a:cubicBezTo>
                      <a:cubicBezTo>
                        <a:pt x="6" y="11"/>
                        <a:pt x="7" y="27"/>
                        <a:pt x="28" y="20"/>
                      </a:cubicBezTo>
                      <a:cubicBezTo>
                        <a:pt x="17" y="13"/>
                        <a:pt x="0" y="13"/>
                        <a:pt x="0" y="0"/>
                      </a:cubicBezTo>
                      <a:close/>
                    </a:path>
                  </a:pathLst>
                </a:custGeom>
                <a:solidFill>
                  <a:schemeClr val="folHlink"/>
                </a:solidFill>
                <a:ln w="9525">
                  <a:noFill/>
                  <a:round/>
                  <a:headEnd/>
                  <a:tailEnd/>
                </a:ln>
                <a:effectLst/>
              </p:spPr>
              <p:txBody>
                <a:bodyPr wrap="none" anchor="ctr"/>
                <a:lstStyle/>
                <a:p>
                  <a:endParaRPr lang="id-ID"/>
                </a:p>
              </p:txBody>
            </p:sp>
            <p:sp>
              <p:nvSpPr>
                <p:cNvPr id="12324" name="Freeform 36"/>
                <p:cNvSpPr>
                  <a:spLocks/>
                </p:cNvSpPr>
                <p:nvPr/>
              </p:nvSpPr>
              <p:spPr bwMode="ltGray">
                <a:xfrm>
                  <a:off x="4794" y="480"/>
                  <a:ext cx="56" cy="34"/>
                </a:xfrm>
                <a:custGeom>
                  <a:avLst/>
                  <a:gdLst/>
                  <a:ahLst/>
                  <a:cxnLst>
                    <a:cxn ang="0">
                      <a:pos x="17" y="25"/>
                    </a:cxn>
                    <a:cxn ang="0">
                      <a:pos x="37" y="13"/>
                    </a:cxn>
                    <a:cxn ang="0">
                      <a:pos x="17" y="25"/>
                    </a:cxn>
                  </a:cxnLst>
                  <a:rect l="0" t="0" r="r" b="b"/>
                  <a:pathLst>
                    <a:path w="57" h="42">
                      <a:moveTo>
                        <a:pt x="17" y="25"/>
                      </a:moveTo>
                      <a:cubicBezTo>
                        <a:pt x="0" y="0"/>
                        <a:pt x="21" y="9"/>
                        <a:pt x="37" y="13"/>
                      </a:cubicBezTo>
                      <a:cubicBezTo>
                        <a:pt x="57" y="42"/>
                        <a:pt x="30" y="25"/>
                        <a:pt x="17" y="25"/>
                      </a:cubicBezTo>
                      <a:close/>
                    </a:path>
                  </a:pathLst>
                </a:custGeom>
                <a:solidFill>
                  <a:schemeClr val="folHlink"/>
                </a:solidFill>
                <a:ln w="9525">
                  <a:noFill/>
                  <a:round/>
                  <a:headEnd/>
                  <a:tailEnd/>
                </a:ln>
                <a:effectLst/>
              </p:spPr>
              <p:txBody>
                <a:bodyPr wrap="none" anchor="ctr"/>
                <a:lstStyle/>
                <a:p>
                  <a:endParaRPr lang="id-ID"/>
                </a:p>
              </p:txBody>
            </p:sp>
            <p:sp>
              <p:nvSpPr>
                <p:cNvPr id="12325" name="Freeform 37"/>
                <p:cNvSpPr>
                  <a:spLocks/>
                </p:cNvSpPr>
                <p:nvPr/>
              </p:nvSpPr>
              <p:spPr bwMode="ltGray">
                <a:xfrm>
                  <a:off x="4757" y="375"/>
                  <a:ext cx="37" cy="44"/>
                </a:xfrm>
                <a:custGeom>
                  <a:avLst/>
                  <a:gdLst/>
                  <a:ahLst/>
                  <a:cxnLst>
                    <a:cxn ang="0">
                      <a:pos x="19" y="32"/>
                    </a:cxn>
                    <a:cxn ang="0">
                      <a:pos x="19" y="0"/>
                    </a:cxn>
                    <a:cxn ang="0">
                      <a:pos x="19" y="32"/>
                    </a:cxn>
                  </a:cxnLst>
                  <a:rect l="0" t="0" r="r" b="b"/>
                  <a:pathLst>
                    <a:path w="39" h="52">
                      <a:moveTo>
                        <a:pt x="19" y="32"/>
                      </a:moveTo>
                      <a:cubicBezTo>
                        <a:pt x="13" y="14"/>
                        <a:pt x="0" y="13"/>
                        <a:pt x="19" y="0"/>
                      </a:cubicBezTo>
                      <a:cubicBezTo>
                        <a:pt x="23" y="5"/>
                        <a:pt x="39" y="52"/>
                        <a:pt x="19" y="32"/>
                      </a:cubicBezTo>
                      <a:close/>
                    </a:path>
                  </a:pathLst>
                </a:custGeom>
                <a:solidFill>
                  <a:schemeClr val="folHlink"/>
                </a:solidFill>
                <a:ln w="9525">
                  <a:noFill/>
                  <a:round/>
                  <a:headEnd/>
                  <a:tailEnd/>
                </a:ln>
                <a:effectLst/>
              </p:spPr>
              <p:txBody>
                <a:bodyPr wrap="none" anchor="ctr"/>
                <a:lstStyle/>
                <a:p>
                  <a:endParaRPr lang="id-ID"/>
                </a:p>
              </p:txBody>
            </p:sp>
            <p:sp>
              <p:nvSpPr>
                <p:cNvPr id="12326" name="Freeform 38"/>
                <p:cNvSpPr>
                  <a:spLocks/>
                </p:cNvSpPr>
                <p:nvPr/>
              </p:nvSpPr>
              <p:spPr bwMode="ltGray">
                <a:xfrm>
                  <a:off x="5054" y="507"/>
                  <a:ext cx="45" cy="66"/>
                </a:xfrm>
                <a:custGeom>
                  <a:avLst/>
                  <a:gdLst/>
                  <a:ahLst/>
                  <a:cxnLst>
                    <a:cxn ang="0">
                      <a:pos x="4" y="9"/>
                    </a:cxn>
                    <a:cxn ang="0">
                      <a:pos x="20" y="33"/>
                    </a:cxn>
                    <a:cxn ang="0">
                      <a:pos x="24" y="49"/>
                    </a:cxn>
                    <a:cxn ang="0">
                      <a:pos x="36" y="53"/>
                    </a:cxn>
                    <a:cxn ang="0">
                      <a:pos x="24" y="73"/>
                    </a:cxn>
                    <a:cxn ang="0">
                      <a:pos x="0" y="21"/>
                    </a:cxn>
                    <a:cxn ang="0">
                      <a:pos x="4" y="9"/>
                    </a:cxn>
                  </a:cxnLst>
                  <a:rect l="0" t="0" r="r" b="b"/>
                  <a:pathLst>
                    <a:path w="44" h="80">
                      <a:moveTo>
                        <a:pt x="4" y="9"/>
                      </a:moveTo>
                      <a:cubicBezTo>
                        <a:pt x="9" y="17"/>
                        <a:pt x="18" y="24"/>
                        <a:pt x="20" y="33"/>
                      </a:cubicBezTo>
                      <a:cubicBezTo>
                        <a:pt x="21" y="38"/>
                        <a:pt x="21" y="45"/>
                        <a:pt x="24" y="49"/>
                      </a:cubicBezTo>
                      <a:cubicBezTo>
                        <a:pt x="27" y="52"/>
                        <a:pt x="32" y="52"/>
                        <a:pt x="36" y="53"/>
                      </a:cubicBezTo>
                      <a:cubicBezTo>
                        <a:pt x="41" y="68"/>
                        <a:pt x="44" y="80"/>
                        <a:pt x="24" y="73"/>
                      </a:cubicBezTo>
                      <a:cubicBezTo>
                        <a:pt x="19" y="55"/>
                        <a:pt x="11" y="37"/>
                        <a:pt x="0" y="21"/>
                      </a:cubicBezTo>
                      <a:cubicBezTo>
                        <a:pt x="4" y="4"/>
                        <a:pt x="4" y="0"/>
                        <a:pt x="4" y="9"/>
                      </a:cubicBezTo>
                      <a:close/>
                    </a:path>
                  </a:pathLst>
                </a:custGeom>
                <a:solidFill>
                  <a:schemeClr val="folHlink"/>
                </a:solidFill>
                <a:ln w="9525">
                  <a:noFill/>
                  <a:round/>
                  <a:headEnd/>
                  <a:tailEnd/>
                </a:ln>
                <a:effectLst/>
              </p:spPr>
              <p:txBody>
                <a:bodyPr wrap="none" anchor="ctr"/>
                <a:lstStyle/>
                <a:p>
                  <a:endParaRPr lang="id-ID"/>
                </a:p>
              </p:txBody>
            </p:sp>
            <p:sp>
              <p:nvSpPr>
                <p:cNvPr id="12327" name="Freeform 39"/>
                <p:cNvSpPr>
                  <a:spLocks/>
                </p:cNvSpPr>
                <p:nvPr/>
              </p:nvSpPr>
              <p:spPr bwMode="ltGray">
                <a:xfrm>
                  <a:off x="4260" y="6"/>
                  <a:ext cx="480" cy="100"/>
                </a:xfrm>
                <a:custGeom>
                  <a:avLst/>
                  <a:gdLst/>
                  <a:ahLst/>
                  <a:cxnLst>
                    <a:cxn ang="0">
                      <a:pos x="220" y="1"/>
                    </a:cxn>
                    <a:cxn ang="0">
                      <a:pos x="231" y="8"/>
                    </a:cxn>
                    <a:cxn ang="0">
                      <a:pos x="235" y="0"/>
                    </a:cxn>
                    <a:cxn ang="0">
                      <a:pos x="265" y="0"/>
                    </a:cxn>
                    <a:cxn ang="0">
                      <a:pos x="287" y="17"/>
                    </a:cxn>
                    <a:cxn ang="0">
                      <a:pos x="319" y="10"/>
                    </a:cxn>
                    <a:cxn ang="0">
                      <a:pos x="314" y="29"/>
                    </a:cxn>
                    <a:cxn ang="0">
                      <a:pos x="298" y="46"/>
                    </a:cxn>
                    <a:cxn ang="0">
                      <a:pos x="295" y="29"/>
                    </a:cxn>
                    <a:cxn ang="0">
                      <a:pos x="287" y="31"/>
                    </a:cxn>
                    <a:cxn ang="0">
                      <a:pos x="279" y="29"/>
                    </a:cxn>
                    <a:cxn ang="0">
                      <a:pos x="263" y="21"/>
                    </a:cxn>
                    <a:cxn ang="0">
                      <a:pos x="228" y="38"/>
                    </a:cxn>
                    <a:cxn ang="0">
                      <a:pos x="201" y="44"/>
                    </a:cxn>
                    <a:cxn ang="0">
                      <a:pos x="212" y="57"/>
                    </a:cxn>
                    <a:cxn ang="0">
                      <a:pos x="188" y="63"/>
                    </a:cxn>
                    <a:cxn ang="0">
                      <a:pos x="169" y="61"/>
                    </a:cxn>
                    <a:cxn ang="0">
                      <a:pos x="177" y="57"/>
                    </a:cxn>
                    <a:cxn ang="0">
                      <a:pos x="171" y="40"/>
                    </a:cxn>
                    <a:cxn ang="0">
                      <a:pos x="169" y="31"/>
                    </a:cxn>
                    <a:cxn ang="0">
                      <a:pos x="158" y="23"/>
                    </a:cxn>
                    <a:cxn ang="0">
                      <a:pos x="142" y="27"/>
                    </a:cxn>
                    <a:cxn ang="0">
                      <a:pos x="134" y="27"/>
                    </a:cxn>
                    <a:cxn ang="0">
                      <a:pos x="123" y="25"/>
                    </a:cxn>
                    <a:cxn ang="0">
                      <a:pos x="83" y="2"/>
                    </a:cxn>
                    <a:cxn ang="0">
                      <a:pos x="59" y="14"/>
                    </a:cxn>
                    <a:cxn ang="0">
                      <a:pos x="1" y="0"/>
                    </a:cxn>
                    <a:cxn ang="0">
                      <a:pos x="220" y="1"/>
                    </a:cxn>
                  </a:cxnLst>
                  <a:rect l="0" t="0" r="r" b="b"/>
                  <a:pathLst>
                    <a:path w="323" h="64">
                      <a:moveTo>
                        <a:pt x="220" y="1"/>
                      </a:moveTo>
                      <a:cubicBezTo>
                        <a:pt x="215" y="12"/>
                        <a:pt x="225" y="17"/>
                        <a:pt x="231" y="8"/>
                      </a:cubicBezTo>
                      <a:cubicBezTo>
                        <a:pt x="235" y="0"/>
                        <a:pt x="229" y="7"/>
                        <a:pt x="235" y="0"/>
                      </a:cubicBezTo>
                      <a:lnTo>
                        <a:pt x="265" y="0"/>
                      </a:lnTo>
                      <a:cubicBezTo>
                        <a:pt x="277" y="6"/>
                        <a:pt x="276" y="11"/>
                        <a:pt x="287" y="17"/>
                      </a:cubicBezTo>
                      <a:cubicBezTo>
                        <a:pt x="308" y="11"/>
                        <a:pt x="293" y="7"/>
                        <a:pt x="319" y="10"/>
                      </a:cubicBezTo>
                      <a:cubicBezTo>
                        <a:pt x="323" y="19"/>
                        <a:pt x="321" y="22"/>
                        <a:pt x="314" y="29"/>
                      </a:cubicBezTo>
                      <a:cubicBezTo>
                        <a:pt x="312" y="39"/>
                        <a:pt x="313" y="50"/>
                        <a:pt x="298" y="46"/>
                      </a:cubicBezTo>
                      <a:cubicBezTo>
                        <a:pt x="297" y="40"/>
                        <a:pt x="298" y="34"/>
                        <a:pt x="295" y="29"/>
                      </a:cubicBezTo>
                      <a:cubicBezTo>
                        <a:pt x="294" y="27"/>
                        <a:pt x="290" y="31"/>
                        <a:pt x="287" y="31"/>
                      </a:cubicBezTo>
                      <a:cubicBezTo>
                        <a:pt x="284" y="31"/>
                        <a:pt x="282" y="30"/>
                        <a:pt x="279" y="29"/>
                      </a:cubicBezTo>
                      <a:cubicBezTo>
                        <a:pt x="274" y="27"/>
                        <a:pt x="263" y="21"/>
                        <a:pt x="263" y="21"/>
                      </a:cubicBezTo>
                      <a:cubicBezTo>
                        <a:pt x="249" y="23"/>
                        <a:pt x="241" y="31"/>
                        <a:pt x="228" y="38"/>
                      </a:cubicBezTo>
                      <a:cubicBezTo>
                        <a:pt x="220" y="41"/>
                        <a:pt x="209" y="42"/>
                        <a:pt x="201" y="44"/>
                      </a:cubicBezTo>
                      <a:cubicBezTo>
                        <a:pt x="193" y="54"/>
                        <a:pt x="200" y="53"/>
                        <a:pt x="212" y="57"/>
                      </a:cubicBezTo>
                      <a:cubicBezTo>
                        <a:pt x="200" y="62"/>
                        <a:pt x="199" y="57"/>
                        <a:pt x="188" y="63"/>
                      </a:cubicBezTo>
                      <a:cubicBezTo>
                        <a:pt x="181" y="62"/>
                        <a:pt x="174" y="64"/>
                        <a:pt x="169" y="61"/>
                      </a:cubicBezTo>
                      <a:cubicBezTo>
                        <a:pt x="166" y="59"/>
                        <a:pt x="175" y="59"/>
                        <a:pt x="177" y="57"/>
                      </a:cubicBezTo>
                      <a:cubicBezTo>
                        <a:pt x="181" y="48"/>
                        <a:pt x="149" y="28"/>
                        <a:pt x="171" y="40"/>
                      </a:cubicBezTo>
                      <a:cubicBezTo>
                        <a:pt x="184" y="55"/>
                        <a:pt x="184" y="36"/>
                        <a:pt x="169" y="31"/>
                      </a:cubicBezTo>
                      <a:cubicBezTo>
                        <a:pt x="167" y="27"/>
                        <a:pt x="167" y="22"/>
                        <a:pt x="158" y="23"/>
                      </a:cubicBezTo>
                      <a:cubicBezTo>
                        <a:pt x="153" y="23"/>
                        <a:pt x="142" y="27"/>
                        <a:pt x="142" y="27"/>
                      </a:cubicBezTo>
                      <a:cubicBezTo>
                        <a:pt x="136" y="39"/>
                        <a:pt x="143" y="31"/>
                        <a:pt x="134" y="27"/>
                      </a:cubicBezTo>
                      <a:cubicBezTo>
                        <a:pt x="130" y="25"/>
                        <a:pt x="126" y="25"/>
                        <a:pt x="123" y="25"/>
                      </a:cubicBezTo>
                      <a:cubicBezTo>
                        <a:pt x="117" y="11"/>
                        <a:pt x="100" y="6"/>
                        <a:pt x="83" y="2"/>
                      </a:cubicBezTo>
                      <a:cubicBezTo>
                        <a:pt x="70" y="4"/>
                        <a:pt x="69" y="9"/>
                        <a:pt x="59" y="14"/>
                      </a:cubicBezTo>
                      <a:cubicBezTo>
                        <a:pt x="45" y="14"/>
                        <a:pt x="0" y="12"/>
                        <a:pt x="1" y="0"/>
                      </a:cubicBezTo>
                      <a:lnTo>
                        <a:pt x="220" y="1"/>
                      </a:lnTo>
                      <a:close/>
                    </a:path>
                  </a:pathLst>
                </a:custGeom>
                <a:solidFill>
                  <a:schemeClr val="folHlink"/>
                </a:solidFill>
                <a:ln w="9525">
                  <a:noFill/>
                  <a:round/>
                  <a:headEnd/>
                  <a:tailEnd/>
                </a:ln>
                <a:effectLst/>
              </p:spPr>
              <p:txBody>
                <a:bodyPr wrap="none" anchor="ctr"/>
                <a:lstStyle/>
                <a:p>
                  <a:endParaRPr lang="id-ID"/>
                </a:p>
              </p:txBody>
            </p:sp>
            <p:sp>
              <p:nvSpPr>
                <p:cNvPr id="12328" name="Freeform 40"/>
                <p:cNvSpPr>
                  <a:spLocks/>
                </p:cNvSpPr>
                <p:nvPr/>
              </p:nvSpPr>
              <p:spPr bwMode="ltGray">
                <a:xfrm>
                  <a:off x="3835" y="3"/>
                  <a:ext cx="446" cy="49"/>
                </a:xfrm>
                <a:custGeom>
                  <a:avLst/>
                  <a:gdLst/>
                  <a:ahLst/>
                  <a:cxnLst>
                    <a:cxn ang="0">
                      <a:pos x="105" y="31"/>
                    </a:cxn>
                    <a:cxn ang="0">
                      <a:pos x="30" y="1"/>
                    </a:cxn>
                    <a:cxn ang="0">
                      <a:pos x="285" y="0"/>
                    </a:cxn>
                    <a:cxn ang="0">
                      <a:pos x="296" y="14"/>
                    </a:cxn>
                    <a:cxn ang="0">
                      <a:pos x="264" y="16"/>
                    </a:cxn>
                    <a:cxn ang="0">
                      <a:pos x="105" y="31"/>
                    </a:cxn>
                  </a:cxnLst>
                  <a:rect l="0" t="0" r="r" b="b"/>
                  <a:pathLst>
                    <a:path w="300" h="31">
                      <a:moveTo>
                        <a:pt x="105" y="31"/>
                      </a:moveTo>
                      <a:cubicBezTo>
                        <a:pt x="83" y="19"/>
                        <a:pt x="0" y="6"/>
                        <a:pt x="30" y="1"/>
                      </a:cubicBezTo>
                      <a:lnTo>
                        <a:pt x="285" y="0"/>
                      </a:lnTo>
                      <a:cubicBezTo>
                        <a:pt x="296" y="4"/>
                        <a:pt x="300" y="5"/>
                        <a:pt x="296" y="14"/>
                      </a:cubicBezTo>
                      <a:cubicBezTo>
                        <a:pt x="285" y="11"/>
                        <a:pt x="276" y="16"/>
                        <a:pt x="264" y="16"/>
                      </a:cubicBezTo>
                      <a:lnTo>
                        <a:pt x="105" y="31"/>
                      </a:lnTo>
                      <a:close/>
                    </a:path>
                  </a:pathLst>
                </a:custGeom>
                <a:solidFill>
                  <a:schemeClr val="folHlink"/>
                </a:solidFill>
                <a:ln w="9525">
                  <a:noFill/>
                  <a:round/>
                  <a:headEnd/>
                  <a:tailEnd/>
                </a:ln>
                <a:effectLst/>
              </p:spPr>
              <p:txBody>
                <a:bodyPr wrap="none" anchor="ctr"/>
                <a:lstStyle/>
                <a:p>
                  <a:endParaRPr lang="id-ID"/>
                </a:p>
              </p:txBody>
            </p:sp>
            <p:sp>
              <p:nvSpPr>
                <p:cNvPr id="12329" name="Freeform 41"/>
                <p:cNvSpPr>
                  <a:spLocks/>
                </p:cNvSpPr>
                <p:nvPr/>
              </p:nvSpPr>
              <p:spPr bwMode="ltGray">
                <a:xfrm>
                  <a:off x="2853" y="74"/>
                  <a:ext cx="42" cy="25"/>
                </a:xfrm>
                <a:custGeom>
                  <a:avLst/>
                  <a:gdLst/>
                  <a:ahLst/>
                  <a:cxnLst>
                    <a:cxn ang="0">
                      <a:pos x="0" y="25"/>
                    </a:cxn>
                    <a:cxn ang="0">
                      <a:pos x="12" y="29"/>
                    </a:cxn>
                    <a:cxn ang="0">
                      <a:pos x="0" y="25"/>
                    </a:cxn>
                  </a:cxnLst>
                  <a:rect l="0" t="0" r="r" b="b"/>
                  <a:pathLst>
                    <a:path w="41" h="29">
                      <a:moveTo>
                        <a:pt x="0" y="25"/>
                      </a:moveTo>
                      <a:cubicBezTo>
                        <a:pt x="10" y="11"/>
                        <a:pt x="41" y="0"/>
                        <a:pt x="12" y="29"/>
                      </a:cubicBezTo>
                      <a:cubicBezTo>
                        <a:pt x="8" y="28"/>
                        <a:pt x="0" y="25"/>
                        <a:pt x="0" y="25"/>
                      </a:cubicBezTo>
                      <a:close/>
                    </a:path>
                  </a:pathLst>
                </a:custGeom>
                <a:solidFill>
                  <a:schemeClr val="folHlink"/>
                </a:solidFill>
                <a:ln w="9525">
                  <a:noFill/>
                  <a:round/>
                  <a:headEnd/>
                  <a:tailEnd/>
                </a:ln>
                <a:effectLst/>
              </p:spPr>
              <p:txBody>
                <a:bodyPr wrap="none" anchor="ctr"/>
                <a:lstStyle/>
                <a:p>
                  <a:endParaRPr lang="id-ID"/>
                </a:p>
              </p:txBody>
            </p:sp>
            <p:sp>
              <p:nvSpPr>
                <p:cNvPr id="12330" name="Freeform 42"/>
                <p:cNvSpPr>
                  <a:spLocks/>
                </p:cNvSpPr>
                <p:nvPr/>
              </p:nvSpPr>
              <p:spPr bwMode="ltGray">
                <a:xfrm>
                  <a:off x="1704" y="3"/>
                  <a:ext cx="1022" cy="372"/>
                </a:xfrm>
                <a:custGeom>
                  <a:avLst/>
                  <a:gdLst/>
                  <a:ahLst/>
                  <a:cxnLst>
                    <a:cxn ang="0">
                      <a:pos x="73" y="1"/>
                    </a:cxn>
                    <a:cxn ang="0">
                      <a:pos x="436" y="0"/>
                    </a:cxn>
                    <a:cxn ang="0">
                      <a:pos x="416" y="54"/>
                    </a:cxn>
                    <a:cxn ang="0">
                      <a:pos x="397" y="68"/>
                    </a:cxn>
                    <a:cxn ang="0">
                      <a:pos x="392" y="70"/>
                    </a:cxn>
                    <a:cxn ang="0">
                      <a:pos x="375" y="73"/>
                    </a:cxn>
                    <a:cxn ang="0">
                      <a:pos x="361" y="88"/>
                    </a:cxn>
                    <a:cxn ang="0">
                      <a:pos x="362" y="99"/>
                    </a:cxn>
                    <a:cxn ang="0">
                      <a:pos x="364" y="107"/>
                    </a:cxn>
                    <a:cxn ang="0">
                      <a:pos x="366" y="113"/>
                    </a:cxn>
                    <a:cxn ang="0">
                      <a:pos x="362" y="122"/>
                    </a:cxn>
                    <a:cxn ang="0">
                      <a:pos x="351" y="120"/>
                    </a:cxn>
                    <a:cxn ang="0">
                      <a:pos x="342" y="129"/>
                    </a:cxn>
                    <a:cxn ang="0">
                      <a:pos x="347" y="105"/>
                    </a:cxn>
                    <a:cxn ang="0">
                      <a:pos x="338" y="100"/>
                    </a:cxn>
                    <a:cxn ang="0">
                      <a:pos x="344" y="93"/>
                    </a:cxn>
                    <a:cxn ang="0">
                      <a:pos x="342" y="89"/>
                    </a:cxn>
                    <a:cxn ang="0">
                      <a:pos x="320" y="94"/>
                    </a:cxn>
                    <a:cxn ang="0">
                      <a:pos x="317" y="85"/>
                    </a:cxn>
                    <a:cxn ang="0">
                      <a:pos x="297" y="94"/>
                    </a:cxn>
                    <a:cxn ang="0">
                      <a:pos x="320" y="103"/>
                    </a:cxn>
                    <a:cxn ang="0">
                      <a:pos x="305" y="117"/>
                    </a:cxn>
                    <a:cxn ang="0">
                      <a:pos x="311" y="126"/>
                    </a:cxn>
                    <a:cxn ang="0">
                      <a:pos x="315" y="138"/>
                    </a:cxn>
                    <a:cxn ang="0">
                      <a:pos x="309" y="139"/>
                    </a:cxn>
                    <a:cxn ang="0">
                      <a:pos x="314" y="144"/>
                    </a:cxn>
                    <a:cxn ang="0">
                      <a:pos x="307" y="152"/>
                    </a:cxn>
                    <a:cxn ang="0">
                      <a:pos x="0" y="149"/>
                    </a:cxn>
                    <a:cxn ang="0">
                      <a:pos x="73" y="1"/>
                    </a:cxn>
                  </a:cxnLst>
                  <a:rect l="0" t="0" r="r" b="b"/>
                  <a:pathLst>
                    <a:path w="436" h="152">
                      <a:moveTo>
                        <a:pt x="73" y="1"/>
                      </a:moveTo>
                      <a:lnTo>
                        <a:pt x="436" y="0"/>
                      </a:lnTo>
                      <a:cubicBezTo>
                        <a:pt x="430" y="15"/>
                        <a:pt x="429" y="42"/>
                        <a:pt x="416" y="54"/>
                      </a:cubicBezTo>
                      <a:cubicBezTo>
                        <a:pt x="410" y="60"/>
                        <a:pt x="405" y="63"/>
                        <a:pt x="397" y="68"/>
                      </a:cubicBezTo>
                      <a:cubicBezTo>
                        <a:pt x="396" y="69"/>
                        <a:pt x="392" y="70"/>
                        <a:pt x="392" y="70"/>
                      </a:cubicBezTo>
                      <a:cubicBezTo>
                        <a:pt x="377" y="63"/>
                        <a:pt x="385" y="68"/>
                        <a:pt x="375" y="73"/>
                      </a:cubicBezTo>
                      <a:cubicBezTo>
                        <a:pt x="371" y="82"/>
                        <a:pt x="371" y="83"/>
                        <a:pt x="361" y="88"/>
                      </a:cubicBezTo>
                      <a:cubicBezTo>
                        <a:pt x="359" y="92"/>
                        <a:pt x="364" y="93"/>
                        <a:pt x="362" y="99"/>
                      </a:cubicBezTo>
                      <a:cubicBezTo>
                        <a:pt x="363" y="102"/>
                        <a:pt x="364" y="105"/>
                        <a:pt x="364" y="107"/>
                      </a:cubicBezTo>
                      <a:cubicBezTo>
                        <a:pt x="365" y="109"/>
                        <a:pt x="366" y="111"/>
                        <a:pt x="366" y="113"/>
                      </a:cubicBezTo>
                      <a:cubicBezTo>
                        <a:pt x="365" y="115"/>
                        <a:pt x="364" y="120"/>
                        <a:pt x="362" y="122"/>
                      </a:cubicBezTo>
                      <a:cubicBezTo>
                        <a:pt x="359" y="123"/>
                        <a:pt x="354" y="119"/>
                        <a:pt x="351" y="120"/>
                      </a:cubicBezTo>
                      <a:cubicBezTo>
                        <a:pt x="347" y="129"/>
                        <a:pt x="352" y="127"/>
                        <a:pt x="342" y="129"/>
                      </a:cubicBezTo>
                      <a:cubicBezTo>
                        <a:pt x="340" y="123"/>
                        <a:pt x="345" y="111"/>
                        <a:pt x="347" y="105"/>
                      </a:cubicBezTo>
                      <a:cubicBezTo>
                        <a:pt x="347" y="100"/>
                        <a:pt x="338" y="102"/>
                        <a:pt x="338" y="100"/>
                      </a:cubicBezTo>
                      <a:cubicBezTo>
                        <a:pt x="338" y="98"/>
                        <a:pt x="344" y="95"/>
                        <a:pt x="344" y="93"/>
                      </a:cubicBezTo>
                      <a:cubicBezTo>
                        <a:pt x="344" y="92"/>
                        <a:pt x="344" y="89"/>
                        <a:pt x="342" y="89"/>
                      </a:cubicBezTo>
                      <a:cubicBezTo>
                        <a:pt x="339" y="89"/>
                        <a:pt x="324" y="94"/>
                        <a:pt x="320" y="94"/>
                      </a:cubicBezTo>
                      <a:cubicBezTo>
                        <a:pt x="317" y="86"/>
                        <a:pt x="328" y="88"/>
                        <a:pt x="317" y="85"/>
                      </a:cubicBezTo>
                      <a:cubicBezTo>
                        <a:pt x="311" y="91"/>
                        <a:pt x="306" y="93"/>
                        <a:pt x="297" y="94"/>
                      </a:cubicBezTo>
                      <a:cubicBezTo>
                        <a:pt x="300" y="104"/>
                        <a:pt x="307" y="101"/>
                        <a:pt x="320" y="103"/>
                      </a:cubicBezTo>
                      <a:cubicBezTo>
                        <a:pt x="318" y="109"/>
                        <a:pt x="311" y="111"/>
                        <a:pt x="305" y="117"/>
                      </a:cubicBezTo>
                      <a:lnTo>
                        <a:pt x="311" y="126"/>
                      </a:lnTo>
                      <a:lnTo>
                        <a:pt x="315" y="138"/>
                      </a:lnTo>
                      <a:lnTo>
                        <a:pt x="309" y="139"/>
                      </a:lnTo>
                      <a:lnTo>
                        <a:pt x="314" y="144"/>
                      </a:lnTo>
                      <a:lnTo>
                        <a:pt x="307" y="152"/>
                      </a:lnTo>
                      <a:lnTo>
                        <a:pt x="0" y="149"/>
                      </a:lnTo>
                      <a:lnTo>
                        <a:pt x="73" y="1"/>
                      </a:lnTo>
                      <a:close/>
                    </a:path>
                  </a:pathLst>
                </a:custGeom>
                <a:solidFill>
                  <a:schemeClr val="folHlink"/>
                </a:solidFill>
                <a:ln w="9525">
                  <a:noFill/>
                  <a:round/>
                  <a:headEnd/>
                  <a:tailEnd/>
                </a:ln>
                <a:effectLst/>
              </p:spPr>
              <p:txBody>
                <a:bodyPr wrap="none" anchor="ctr"/>
                <a:lstStyle/>
                <a:p>
                  <a:endParaRPr lang="id-ID"/>
                </a:p>
              </p:txBody>
            </p:sp>
            <p:sp>
              <p:nvSpPr>
                <p:cNvPr id="12331" name="Freeform 43"/>
                <p:cNvSpPr>
                  <a:spLocks/>
                </p:cNvSpPr>
                <p:nvPr/>
              </p:nvSpPr>
              <p:spPr bwMode="ltGray">
                <a:xfrm>
                  <a:off x="2729" y="-9"/>
                  <a:ext cx="47" cy="134"/>
                </a:xfrm>
                <a:custGeom>
                  <a:avLst/>
                  <a:gdLst/>
                  <a:ahLst/>
                  <a:cxnLst>
                    <a:cxn ang="0">
                      <a:pos x="5" y="156"/>
                    </a:cxn>
                    <a:cxn ang="0">
                      <a:pos x="15" y="108"/>
                    </a:cxn>
                    <a:cxn ang="0">
                      <a:pos x="17" y="68"/>
                    </a:cxn>
                    <a:cxn ang="0">
                      <a:pos x="11" y="40"/>
                    </a:cxn>
                    <a:cxn ang="0">
                      <a:pos x="17" y="12"/>
                    </a:cxn>
                    <a:cxn ang="0">
                      <a:pos x="21" y="0"/>
                    </a:cxn>
                    <a:cxn ang="0">
                      <a:pos x="31" y="30"/>
                    </a:cxn>
                    <a:cxn ang="0">
                      <a:pos x="47" y="98"/>
                    </a:cxn>
                    <a:cxn ang="0">
                      <a:pos x="31" y="108"/>
                    </a:cxn>
                    <a:cxn ang="0">
                      <a:pos x="23" y="126"/>
                    </a:cxn>
                    <a:cxn ang="0">
                      <a:pos x="21" y="132"/>
                    </a:cxn>
                    <a:cxn ang="0">
                      <a:pos x="27" y="134"/>
                    </a:cxn>
                    <a:cxn ang="0">
                      <a:pos x="31" y="146"/>
                    </a:cxn>
                    <a:cxn ang="0">
                      <a:pos x="13" y="148"/>
                    </a:cxn>
                    <a:cxn ang="0">
                      <a:pos x="7" y="160"/>
                    </a:cxn>
                    <a:cxn ang="0">
                      <a:pos x="3" y="154"/>
                    </a:cxn>
                    <a:cxn ang="0">
                      <a:pos x="5" y="156"/>
                    </a:cxn>
                  </a:cxnLst>
                  <a:rect l="0" t="0" r="r" b="b"/>
                  <a:pathLst>
                    <a:path w="47" h="165">
                      <a:moveTo>
                        <a:pt x="5" y="156"/>
                      </a:moveTo>
                      <a:cubicBezTo>
                        <a:pt x="0" y="141"/>
                        <a:pt x="1" y="118"/>
                        <a:pt x="15" y="108"/>
                      </a:cubicBezTo>
                      <a:cubicBezTo>
                        <a:pt x="16" y="95"/>
                        <a:pt x="17" y="81"/>
                        <a:pt x="17" y="68"/>
                      </a:cubicBezTo>
                      <a:cubicBezTo>
                        <a:pt x="17" y="58"/>
                        <a:pt x="11" y="40"/>
                        <a:pt x="11" y="40"/>
                      </a:cubicBezTo>
                      <a:cubicBezTo>
                        <a:pt x="14" y="20"/>
                        <a:pt x="11" y="29"/>
                        <a:pt x="17" y="12"/>
                      </a:cubicBezTo>
                      <a:cubicBezTo>
                        <a:pt x="18" y="8"/>
                        <a:pt x="21" y="0"/>
                        <a:pt x="21" y="0"/>
                      </a:cubicBezTo>
                      <a:cubicBezTo>
                        <a:pt x="38" y="6"/>
                        <a:pt x="33" y="7"/>
                        <a:pt x="31" y="30"/>
                      </a:cubicBezTo>
                      <a:cubicBezTo>
                        <a:pt x="38" y="52"/>
                        <a:pt x="40" y="76"/>
                        <a:pt x="47" y="98"/>
                      </a:cubicBezTo>
                      <a:cubicBezTo>
                        <a:pt x="44" y="116"/>
                        <a:pt x="45" y="113"/>
                        <a:pt x="31" y="108"/>
                      </a:cubicBezTo>
                      <a:cubicBezTo>
                        <a:pt x="25" y="118"/>
                        <a:pt x="28" y="112"/>
                        <a:pt x="23" y="126"/>
                      </a:cubicBezTo>
                      <a:cubicBezTo>
                        <a:pt x="22" y="128"/>
                        <a:pt x="21" y="132"/>
                        <a:pt x="21" y="132"/>
                      </a:cubicBezTo>
                      <a:cubicBezTo>
                        <a:pt x="23" y="133"/>
                        <a:pt x="26" y="132"/>
                        <a:pt x="27" y="134"/>
                      </a:cubicBezTo>
                      <a:cubicBezTo>
                        <a:pt x="29" y="137"/>
                        <a:pt x="31" y="146"/>
                        <a:pt x="31" y="146"/>
                      </a:cubicBezTo>
                      <a:cubicBezTo>
                        <a:pt x="27" y="165"/>
                        <a:pt x="23" y="155"/>
                        <a:pt x="13" y="148"/>
                      </a:cubicBezTo>
                      <a:cubicBezTo>
                        <a:pt x="11" y="152"/>
                        <a:pt x="11" y="160"/>
                        <a:pt x="7" y="160"/>
                      </a:cubicBezTo>
                      <a:cubicBezTo>
                        <a:pt x="5" y="160"/>
                        <a:pt x="4" y="156"/>
                        <a:pt x="3" y="154"/>
                      </a:cubicBezTo>
                      <a:cubicBezTo>
                        <a:pt x="3" y="153"/>
                        <a:pt x="4" y="155"/>
                        <a:pt x="5" y="156"/>
                      </a:cubicBezTo>
                      <a:close/>
                    </a:path>
                  </a:pathLst>
                </a:custGeom>
                <a:solidFill>
                  <a:schemeClr val="folHlink"/>
                </a:solidFill>
                <a:ln w="9525">
                  <a:noFill/>
                  <a:round/>
                  <a:headEnd/>
                  <a:tailEnd/>
                </a:ln>
                <a:effectLst/>
              </p:spPr>
              <p:txBody>
                <a:bodyPr wrap="none" anchor="ctr"/>
                <a:lstStyle/>
                <a:p>
                  <a:endParaRPr lang="id-ID"/>
                </a:p>
              </p:txBody>
            </p:sp>
            <p:sp>
              <p:nvSpPr>
                <p:cNvPr id="12332" name="Freeform 44"/>
                <p:cNvSpPr>
                  <a:spLocks/>
                </p:cNvSpPr>
                <p:nvPr/>
              </p:nvSpPr>
              <p:spPr bwMode="ltGray">
                <a:xfrm>
                  <a:off x="2701" y="103"/>
                  <a:ext cx="138" cy="84"/>
                </a:xfrm>
                <a:custGeom>
                  <a:avLst/>
                  <a:gdLst/>
                  <a:ahLst/>
                  <a:cxnLst>
                    <a:cxn ang="0">
                      <a:pos x="26" y="61"/>
                    </a:cxn>
                    <a:cxn ang="0">
                      <a:pos x="30" y="43"/>
                    </a:cxn>
                    <a:cxn ang="0">
                      <a:pos x="50" y="33"/>
                    </a:cxn>
                    <a:cxn ang="0">
                      <a:pos x="54" y="45"/>
                    </a:cxn>
                    <a:cxn ang="0">
                      <a:pos x="66" y="49"/>
                    </a:cxn>
                    <a:cxn ang="0">
                      <a:pos x="80" y="55"/>
                    </a:cxn>
                    <a:cxn ang="0">
                      <a:pos x="116" y="33"/>
                    </a:cxn>
                    <a:cxn ang="0">
                      <a:pos x="130" y="17"/>
                    </a:cxn>
                    <a:cxn ang="0">
                      <a:pos x="138" y="11"/>
                    </a:cxn>
                    <a:cxn ang="0">
                      <a:pos x="106" y="49"/>
                    </a:cxn>
                    <a:cxn ang="0">
                      <a:pos x="84" y="67"/>
                    </a:cxn>
                    <a:cxn ang="0">
                      <a:pos x="66" y="81"/>
                    </a:cxn>
                    <a:cxn ang="0">
                      <a:pos x="48" y="103"/>
                    </a:cxn>
                    <a:cxn ang="0">
                      <a:pos x="26" y="89"/>
                    </a:cxn>
                    <a:cxn ang="0">
                      <a:pos x="20" y="87"/>
                    </a:cxn>
                    <a:cxn ang="0">
                      <a:pos x="22" y="97"/>
                    </a:cxn>
                    <a:cxn ang="0">
                      <a:pos x="0" y="97"/>
                    </a:cxn>
                    <a:cxn ang="0">
                      <a:pos x="10" y="79"/>
                    </a:cxn>
                    <a:cxn ang="0">
                      <a:pos x="26" y="61"/>
                    </a:cxn>
                  </a:cxnLst>
                  <a:rect l="0" t="0" r="r" b="b"/>
                  <a:pathLst>
                    <a:path w="138" h="103">
                      <a:moveTo>
                        <a:pt x="26" y="61"/>
                      </a:moveTo>
                      <a:cubicBezTo>
                        <a:pt x="29" y="53"/>
                        <a:pt x="33" y="51"/>
                        <a:pt x="30" y="43"/>
                      </a:cubicBezTo>
                      <a:cubicBezTo>
                        <a:pt x="33" y="27"/>
                        <a:pt x="37" y="24"/>
                        <a:pt x="50" y="33"/>
                      </a:cubicBezTo>
                      <a:cubicBezTo>
                        <a:pt x="51" y="37"/>
                        <a:pt x="53" y="41"/>
                        <a:pt x="54" y="45"/>
                      </a:cubicBezTo>
                      <a:cubicBezTo>
                        <a:pt x="55" y="49"/>
                        <a:pt x="66" y="49"/>
                        <a:pt x="66" y="49"/>
                      </a:cubicBezTo>
                      <a:cubicBezTo>
                        <a:pt x="75" y="43"/>
                        <a:pt x="77" y="45"/>
                        <a:pt x="80" y="55"/>
                      </a:cubicBezTo>
                      <a:cubicBezTo>
                        <a:pt x="92" y="47"/>
                        <a:pt x="101" y="37"/>
                        <a:pt x="116" y="33"/>
                      </a:cubicBezTo>
                      <a:cubicBezTo>
                        <a:pt x="125" y="19"/>
                        <a:pt x="120" y="24"/>
                        <a:pt x="130" y="17"/>
                      </a:cubicBezTo>
                      <a:cubicBezTo>
                        <a:pt x="134" y="11"/>
                        <a:pt x="134" y="0"/>
                        <a:pt x="138" y="11"/>
                      </a:cubicBezTo>
                      <a:cubicBezTo>
                        <a:pt x="135" y="31"/>
                        <a:pt x="126" y="45"/>
                        <a:pt x="106" y="49"/>
                      </a:cubicBezTo>
                      <a:cubicBezTo>
                        <a:pt x="97" y="55"/>
                        <a:pt x="93" y="61"/>
                        <a:pt x="84" y="67"/>
                      </a:cubicBezTo>
                      <a:cubicBezTo>
                        <a:pt x="80" y="79"/>
                        <a:pt x="79" y="79"/>
                        <a:pt x="66" y="81"/>
                      </a:cubicBezTo>
                      <a:cubicBezTo>
                        <a:pt x="60" y="90"/>
                        <a:pt x="57" y="97"/>
                        <a:pt x="48" y="103"/>
                      </a:cubicBezTo>
                      <a:cubicBezTo>
                        <a:pt x="42" y="94"/>
                        <a:pt x="37" y="93"/>
                        <a:pt x="26" y="89"/>
                      </a:cubicBezTo>
                      <a:cubicBezTo>
                        <a:pt x="24" y="88"/>
                        <a:pt x="20" y="87"/>
                        <a:pt x="20" y="87"/>
                      </a:cubicBezTo>
                      <a:cubicBezTo>
                        <a:pt x="10" y="90"/>
                        <a:pt x="14" y="94"/>
                        <a:pt x="22" y="97"/>
                      </a:cubicBezTo>
                      <a:cubicBezTo>
                        <a:pt x="14" y="103"/>
                        <a:pt x="9" y="100"/>
                        <a:pt x="0" y="97"/>
                      </a:cubicBezTo>
                      <a:cubicBezTo>
                        <a:pt x="2" y="87"/>
                        <a:pt x="1" y="82"/>
                        <a:pt x="10" y="79"/>
                      </a:cubicBezTo>
                      <a:cubicBezTo>
                        <a:pt x="15" y="63"/>
                        <a:pt x="14" y="69"/>
                        <a:pt x="26" y="61"/>
                      </a:cubicBezTo>
                      <a:close/>
                    </a:path>
                  </a:pathLst>
                </a:custGeom>
                <a:solidFill>
                  <a:schemeClr val="folHlink"/>
                </a:solidFill>
                <a:ln w="9525">
                  <a:noFill/>
                  <a:round/>
                  <a:headEnd/>
                  <a:tailEnd/>
                </a:ln>
                <a:effectLst/>
              </p:spPr>
              <p:txBody>
                <a:bodyPr wrap="none" anchor="ctr"/>
                <a:lstStyle/>
                <a:p>
                  <a:endParaRPr lang="id-ID"/>
                </a:p>
              </p:txBody>
            </p:sp>
            <p:sp>
              <p:nvSpPr>
                <p:cNvPr id="12333" name="Freeform 45"/>
                <p:cNvSpPr>
                  <a:spLocks/>
                </p:cNvSpPr>
                <p:nvPr/>
              </p:nvSpPr>
              <p:spPr bwMode="ltGray">
                <a:xfrm>
                  <a:off x="2553" y="182"/>
                  <a:ext cx="187" cy="176"/>
                </a:xfrm>
                <a:custGeom>
                  <a:avLst/>
                  <a:gdLst/>
                  <a:ahLst/>
                  <a:cxnLst>
                    <a:cxn ang="0">
                      <a:pos x="158" y="24"/>
                    </a:cxn>
                    <a:cxn ang="0">
                      <a:pos x="160" y="6"/>
                    </a:cxn>
                    <a:cxn ang="0">
                      <a:pos x="170" y="0"/>
                    </a:cxn>
                    <a:cxn ang="0">
                      <a:pos x="182" y="24"/>
                    </a:cxn>
                    <a:cxn ang="0">
                      <a:pos x="188" y="42"/>
                    </a:cxn>
                    <a:cxn ang="0">
                      <a:pos x="178" y="58"/>
                    </a:cxn>
                    <a:cxn ang="0">
                      <a:pos x="170" y="76"/>
                    </a:cxn>
                    <a:cxn ang="0">
                      <a:pos x="162" y="126"/>
                    </a:cxn>
                    <a:cxn ang="0">
                      <a:pos x="144" y="136"/>
                    </a:cxn>
                    <a:cxn ang="0">
                      <a:pos x="120" y="138"/>
                    </a:cxn>
                    <a:cxn ang="0">
                      <a:pos x="112" y="124"/>
                    </a:cxn>
                    <a:cxn ang="0">
                      <a:pos x="102" y="146"/>
                    </a:cxn>
                    <a:cxn ang="0">
                      <a:pos x="90" y="150"/>
                    </a:cxn>
                    <a:cxn ang="0">
                      <a:pos x="80" y="132"/>
                    </a:cxn>
                    <a:cxn ang="0">
                      <a:pos x="58" y="144"/>
                    </a:cxn>
                    <a:cxn ang="0">
                      <a:pos x="76" y="142"/>
                    </a:cxn>
                    <a:cxn ang="0">
                      <a:pos x="78" y="160"/>
                    </a:cxn>
                    <a:cxn ang="0">
                      <a:pos x="58" y="166"/>
                    </a:cxn>
                    <a:cxn ang="0">
                      <a:pos x="34" y="166"/>
                    </a:cxn>
                    <a:cxn ang="0">
                      <a:pos x="36" y="154"/>
                    </a:cxn>
                    <a:cxn ang="0">
                      <a:pos x="46" y="144"/>
                    </a:cxn>
                    <a:cxn ang="0">
                      <a:pos x="34" y="148"/>
                    </a:cxn>
                    <a:cxn ang="0">
                      <a:pos x="26" y="166"/>
                    </a:cxn>
                    <a:cxn ang="0">
                      <a:pos x="30" y="190"/>
                    </a:cxn>
                    <a:cxn ang="0">
                      <a:pos x="14" y="200"/>
                    </a:cxn>
                    <a:cxn ang="0">
                      <a:pos x="0" y="214"/>
                    </a:cxn>
                    <a:cxn ang="0">
                      <a:pos x="8" y="188"/>
                    </a:cxn>
                    <a:cxn ang="0">
                      <a:pos x="0" y="164"/>
                    </a:cxn>
                    <a:cxn ang="0">
                      <a:pos x="14" y="152"/>
                    </a:cxn>
                    <a:cxn ang="0">
                      <a:pos x="32" y="134"/>
                    </a:cxn>
                    <a:cxn ang="0">
                      <a:pos x="44" y="118"/>
                    </a:cxn>
                    <a:cxn ang="0">
                      <a:pos x="72" y="116"/>
                    </a:cxn>
                    <a:cxn ang="0">
                      <a:pos x="84" y="112"/>
                    </a:cxn>
                    <a:cxn ang="0">
                      <a:pos x="114" y="78"/>
                    </a:cxn>
                    <a:cxn ang="0">
                      <a:pos x="120" y="92"/>
                    </a:cxn>
                    <a:cxn ang="0">
                      <a:pos x="132" y="76"/>
                    </a:cxn>
                    <a:cxn ang="0">
                      <a:pos x="150" y="54"/>
                    </a:cxn>
                    <a:cxn ang="0">
                      <a:pos x="154" y="42"/>
                    </a:cxn>
                    <a:cxn ang="0">
                      <a:pos x="148" y="38"/>
                    </a:cxn>
                    <a:cxn ang="0">
                      <a:pos x="152" y="32"/>
                    </a:cxn>
                    <a:cxn ang="0">
                      <a:pos x="158" y="24"/>
                    </a:cxn>
                  </a:cxnLst>
                  <a:rect l="0" t="0" r="r" b="b"/>
                  <a:pathLst>
                    <a:path w="188" h="214">
                      <a:moveTo>
                        <a:pt x="158" y="24"/>
                      </a:moveTo>
                      <a:cubicBezTo>
                        <a:pt x="156" y="18"/>
                        <a:pt x="160" y="6"/>
                        <a:pt x="160" y="6"/>
                      </a:cubicBezTo>
                      <a:cubicBezTo>
                        <a:pt x="167" y="16"/>
                        <a:pt x="167" y="8"/>
                        <a:pt x="170" y="0"/>
                      </a:cubicBezTo>
                      <a:cubicBezTo>
                        <a:pt x="181" y="4"/>
                        <a:pt x="179" y="14"/>
                        <a:pt x="182" y="24"/>
                      </a:cubicBezTo>
                      <a:cubicBezTo>
                        <a:pt x="184" y="30"/>
                        <a:pt x="188" y="42"/>
                        <a:pt x="188" y="42"/>
                      </a:cubicBezTo>
                      <a:cubicBezTo>
                        <a:pt x="183" y="56"/>
                        <a:pt x="188" y="52"/>
                        <a:pt x="178" y="58"/>
                      </a:cubicBezTo>
                      <a:cubicBezTo>
                        <a:pt x="174" y="63"/>
                        <a:pt x="170" y="76"/>
                        <a:pt x="170" y="76"/>
                      </a:cubicBezTo>
                      <a:cubicBezTo>
                        <a:pt x="169" y="100"/>
                        <a:pt x="173" y="110"/>
                        <a:pt x="162" y="126"/>
                      </a:cubicBezTo>
                      <a:cubicBezTo>
                        <a:pt x="150" y="118"/>
                        <a:pt x="155" y="132"/>
                        <a:pt x="144" y="136"/>
                      </a:cubicBezTo>
                      <a:cubicBezTo>
                        <a:pt x="135" y="134"/>
                        <a:pt x="129" y="135"/>
                        <a:pt x="120" y="138"/>
                      </a:cubicBezTo>
                      <a:cubicBezTo>
                        <a:pt x="114" y="129"/>
                        <a:pt x="122" y="127"/>
                        <a:pt x="112" y="124"/>
                      </a:cubicBezTo>
                      <a:cubicBezTo>
                        <a:pt x="108" y="130"/>
                        <a:pt x="108" y="142"/>
                        <a:pt x="102" y="146"/>
                      </a:cubicBezTo>
                      <a:cubicBezTo>
                        <a:pt x="98" y="148"/>
                        <a:pt x="90" y="150"/>
                        <a:pt x="90" y="150"/>
                      </a:cubicBezTo>
                      <a:cubicBezTo>
                        <a:pt x="87" y="141"/>
                        <a:pt x="89" y="135"/>
                        <a:pt x="80" y="132"/>
                      </a:cubicBezTo>
                      <a:cubicBezTo>
                        <a:pt x="68" y="134"/>
                        <a:pt x="65" y="134"/>
                        <a:pt x="58" y="144"/>
                      </a:cubicBezTo>
                      <a:cubicBezTo>
                        <a:pt x="66" y="150"/>
                        <a:pt x="68" y="147"/>
                        <a:pt x="76" y="142"/>
                      </a:cubicBezTo>
                      <a:cubicBezTo>
                        <a:pt x="81" y="146"/>
                        <a:pt x="85" y="155"/>
                        <a:pt x="78" y="160"/>
                      </a:cubicBezTo>
                      <a:cubicBezTo>
                        <a:pt x="75" y="162"/>
                        <a:pt x="62" y="165"/>
                        <a:pt x="58" y="166"/>
                      </a:cubicBezTo>
                      <a:cubicBezTo>
                        <a:pt x="48" y="173"/>
                        <a:pt x="44" y="173"/>
                        <a:pt x="34" y="166"/>
                      </a:cubicBezTo>
                      <a:cubicBezTo>
                        <a:pt x="35" y="162"/>
                        <a:pt x="34" y="158"/>
                        <a:pt x="36" y="154"/>
                      </a:cubicBezTo>
                      <a:cubicBezTo>
                        <a:pt x="38" y="150"/>
                        <a:pt x="55" y="146"/>
                        <a:pt x="46" y="144"/>
                      </a:cubicBezTo>
                      <a:cubicBezTo>
                        <a:pt x="42" y="143"/>
                        <a:pt x="34" y="148"/>
                        <a:pt x="34" y="148"/>
                      </a:cubicBezTo>
                      <a:cubicBezTo>
                        <a:pt x="32" y="155"/>
                        <a:pt x="28" y="159"/>
                        <a:pt x="26" y="166"/>
                      </a:cubicBezTo>
                      <a:cubicBezTo>
                        <a:pt x="36" y="182"/>
                        <a:pt x="36" y="173"/>
                        <a:pt x="30" y="190"/>
                      </a:cubicBezTo>
                      <a:cubicBezTo>
                        <a:pt x="28" y="196"/>
                        <a:pt x="14" y="200"/>
                        <a:pt x="14" y="200"/>
                      </a:cubicBezTo>
                      <a:cubicBezTo>
                        <a:pt x="5" y="214"/>
                        <a:pt x="11" y="210"/>
                        <a:pt x="0" y="214"/>
                      </a:cubicBezTo>
                      <a:cubicBezTo>
                        <a:pt x="2" y="202"/>
                        <a:pt x="5" y="198"/>
                        <a:pt x="8" y="188"/>
                      </a:cubicBezTo>
                      <a:cubicBezTo>
                        <a:pt x="6" y="178"/>
                        <a:pt x="3" y="173"/>
                        <a:pt x="0" y="164"/>
                      </a:cubicBezTo>
                      <a:cubicBezTo>
                        <a:pt x="3" y="156"/>
                        <a:pt x="7" y="157"/>
                        <a:pt x="14" y="152"/>
                      </a:cubicBezTo>
                      <a:cubicBezTo>
                        <a:pt x="18" y="141"/>
                        <a:pt x="23" y="140"/>
                        <a:pt x="32" y="134"/>
                      </a:cubicBezTo>
                      <a:cubicBezTo>
                        <a:pt x="37" y="127"/>
                        <a:pt x="37" y="123"/>
                        <a:pt x="44" y="118"/>
                      </a:cubicBezTo>
                      <a:cubicBezTo>
                        <a:pt x="64" y="121"/>
                        <a:pt x="55" y="122"/>
                        <a:pt x="72" y="116"/>
                      </a:cubicBezTo>
                      <a:cubicBezTo>
                        <a:pt x="76" y="115"/>
                        <a:pt x="84" y="112"/>
                        <a:pt x="84" y="112"/>
                      </a:cubicBezTo>
                      <a:cubicBezTo>
                        <a:pt x="105" y="119"/>
                        <a:pt x="97" y="84"/>
                        <a:pt x="114" y="78"/>
                      </a:cubicBezTo>
                      <a:cubicBezTo>
                        <a:pt x="117" y="87"/>
                        <a:pt x="110" y="89"/>
                        <a:pt x="120" y="92"/>
                      </a:cubicBezTo>
                      <a:cubicBezTo>
                        <a:pt x="125" y="85"/>
                        <a:pt x="125" y="81"/>
                        <a:pt x="132" y="76"/>
                      </a:cubicBezTo>
                      <a:cubicBezTo>
                        <a:pt x="138" y="68"/>
                        <a:pt x="146" y="65"/>
                        <a:pt x="150" y="54"/>
                      </a:cubicBezTo>
                      <a:cubicBezTo>
                        <a:pt x="151" y="50"/>
                        <a:pt x="154" y="42"/>
                        <a:pt x="154" y="42"/>
                      </a:cubicBezTo>
                      <a:cubicBezTo>
                        <a:pt x="152" y="41"/>
                        <a:pt x="148" y="40"/>
                        <a:pt x="148" y="38"/>
                      </a:cubicBezTo>
                      <a:cubicBezTo>
                        <a:pt x="148" y="36"/>
                        <a:pt x="161" y="33"/>
                        <a:pt x="152" y="32"/>
                      </a:cubicBezTo>
                      <a:lnTo>
                        <a:pt x="158" y="24"/>
                      </a:lnTo>
                      <a:close/>
                    </a:path>
                  </a:pathLst>
                </a:custGeom>
                <a:solidFill>
                  <a:schemeClr val="folHlink"/>
                </a:solidFill>
                <a:ln w="9525">
                  <a:noFill/>
                  <a:round/>
                  <a:headEnd/>
                  <a:tailEnd/>
                </a:ln>
                <a:effectLst/>
              </p:spPr>
              <p:txBody>
                <a:bodyPr wrap="none" anchor="ctr"/>
                <a:lstStyle/>
                <a:p>
                  <a:endParaRPr lang="id-ID"/>
                </a:p>
              </p:txBody>
            </p:sp>
            <p:sp>
              <p:nvSpPr>
                <p:cNvPr id="12334" name="Freeform 46"/>
                <p:cNvSpPr>
                  <a:spLocks/>
                </p:cNvSpPr>
                <p:nvPr/>
              </p:nvSpPr>
              <p:spPr bwMode="ltGray">
                <a:xfrm>
                  <a:off x="2677" y="233"/>
                  <a:ext cx="14" cy="10"/>
                </a:xfrm>
                <a:custGeom>
                  <a:avLst/>
                  <a:gdLst/>
                  <a:ahLst/>
                  <a:cxnLst>
                    <a:cxn ang="0">
                      <a:pos x="0" y="9"/>
                    </a:cxn>
                    <a:cxn ang="0">
                      <a:pos x="4" y="13"/>
                    </a:cxn>
                    <a:cxn ang="0">
                      <a:pos x="0" y="9"/>
                    </a:cxn>
                  </a:cxnLst>
                  <a:rect l="0" t="0" r="r" b="b"/>
                  <a:pathLst>
                    <a:path w="13" h="13">
                      <a:moveTo>
                        <a:pt x="0" y="9"/>
                      </a:moveTo>
                      <a:cubicBezTo>
                        <a:pt x="6" y="0"/>
                        <a:pt x="13" y="7"/>
                        <a:pt x="4" y="13"/>
                      </a:cubicBezTo>
                      <a:cubicBezTo>
                        <a:pt x="0" y="6"/>
                        <a:pt x="0" y="5"/>
                        <a:pt x="0" y="9"/>
                      </a:cubicBezTo>
                      <a:close/>
                    </a:path>
                  </a:pathLst>
                </a:custGeom>
                <a:solidFill>
                  <a:schemeClr val="folHlink"/>
                </a:solidFill>
                <a:ln w="9525">
                  <a:noFill/>
                  <a:round/>
                  <a:headEnd/>
                  <a:tailEnd/>
                </a:ln>
                <a:effectLst/>
              </p:spPr>
              <p:txBody>
                <a:bodyPr wrap="none" anchor="ctr"/>
                <a:lstStyle/>
                <a:p>
                  <a:endParaRPr lang="id-ID"/>
                </a:p>
              </p:txBody>
            </p:sp>
            <p:sp>
              <p:nvSpPr>
                <p:cNvPr id="12335" name="Freeform 47"/>
                <p:cNvSpPr>
                  <a:spLocks/>
                </p:cNvSpPr>
                <p:nvPr/>
              </p:nvSpPr>
              <p:spPr bwMode="ltGray">
                <a:xfrm>
                  <a:off x="1627" y="353"/>
                  <a:ext cx="813" cy="462"/>
                </a:xfrm>
                <a:custGeom>
                  <a:avLst/>
                  <a:gdLst/>
                  <a:ahLst/>
                  <a:cxnLst>
                    <a:cxn ang="0">
                      <a:pos x="812" y="26"/>
                    </a:cxn>
                    <a:cxn ang="0">
                      <a:pos x="778" y="78"/>
                    </a:cxn>
                    <a:cxn ang="0">
                      <a:pos x="748" y="122"/>
                    </a:cxn>
                    <a:cxn ang="0">
                      <a:pos x="722" y="142"/>
                    </a:cxn>
                    <a:cxn ang="0">
                      <a:pos x="634" y="180"/>
                    </a:cxn>
                    <a:cxn ang="0">
                      <a:pos x="632" y="210"/>
                    </a:cxn>
                    <a:cxn ang="0">
                      <a:pos x="604" y="230"/>
                    </a:cxn>
                    <a:cxn ang="0">
                      <a:pos x="620" y="178"/>
                    </a:cxn>
                    <a:cxn ang="0">
                      <a:pos x="576" y="188"/>
                    </a:cxn>
                    <a:cxn ang="0">
                      <a:pos x="556" y="218"/>
                    </a:cxn>
                    <a:cxn ang="0">
                      <a:pos x="596" y="280"/>
                    </a:cxn>
                    <a:cxn ang="0">
                      <a:pos x="594" y="368"/>
                    </a:cxn>
                    <a:cxn ang="0">
                      <a:pos x="542" y="406"/>
                    </a:cxn>
                    <a:cxn ang="0">
                      <a:pos x="522" y="386"/>
                    </a:cxn>
                    <a:cxn ang="0">
                      <a:pos x="482" y="348"/>
                    </a:cxn>
                    <a:cxn ang="0">
                      <a:pos x="462" y="348"/>
                    </a:cxn>
                    <a:cxn ang="0">
                      <a:pos x="450" y="394"/>
                    </a:cxn>
                    <a:cxn ang="0">
                      <a:pos x="500" y="464"/>
                    </a:cxn>
                    <a:cxn ang="0">
                      <a:pos x="510" y="524"/>
                    </a:cxn>
                    <a:cxn ang="0">
                      <a:pos x="526" y="560"/>
                    </a:cxn>
                    <a:cxn ang="0">
                      <a:pos x="492" y="544"/>
                    </a:cxn>
                    <a:cxn ang="0">
                      <a:pos x="470" y="518"/>
                    </a:cxn>
                    <a:cxn ang="0">
                      <a:pos x="422" y="424"/>
                    </a:cxn>
                    <a:cxn ang="0">
                      <a:pos x="426" y="310"/>
                    </a:cxn>
                    <a:cxn ang="0">
                      <a:pos x="422" y="268"/>
                    </a:cxn>
                    <a:cxn ang="0">
                      <a:pos x="412" y="276"/>
                    </a:cxn>
                    <a:cxn ang="0">
                      <a:pos x="386" y="266"/>
                    </a:cxn>
                    <a:cxn ang="0">
                      <a:pos x="360" y="170"/>
                    </a:cxn>
                    <a:cxn ang="0">
                      <a:pos x="330" y="166"/>
                    </a:cxn>
                    <a:cxn ang="0">
                      <a:pos x="288" y="172"/>
                    </a:cxn>
                    <a:cxn ang="0">
                      <a:pos x="242" y="232"/>
                    </a:cxn>
                    <a:cxn ang="0">
                      <a:pos x="196" y="268"/>
                    </a:cxn>
                    <a:cxn ang="0">
                      <a:pos x="184" y="274"/>
                    </a:cxn>
                    <a:cxn ang="0">
                      <a:pos x="160" y="328"/>
                    </a:cxn>
                    <a:cxn ang="0">
                      <a:pos x="152" y="354"/>
                    </a:cxn>
                    <a:cxn ang="0">
                      <a:pos x="128" y="404"/>
                    </a:cxn>
                    <a:cxn ang="0">
                      <a:pos x="94" y="392"/>
                    </a:cxn>
                    <a:cxn ang="0">
                      <a:pos x="66" y="258"/>
                    </a:cxn>
                    <a:cxn ang="0">
                      <a:pos x="72" y="156"/>
                    </a:cxn>
                    <a:cxn ang="0">
                      <a:pos x="44" y="180"/>
                    </a:cxn>
                    <a:cxn ang="0">
                      <a:pos x="20" y="150"/>
                    </a:cxn>
                    <a:cxn ang="0">
                      <a:pos x="24" y="138"/>
                    </a:cxn>
                    <a:cxn ang="0">
                      <a:pos x="0" y="92"/>
                    </a:cxn>
                    <a:cxn ang="0">
                      <a:pos x="798" y="6"/>
                    </a:cxn>
                  </a:cxnLst>
                  <a:rect l="0" t="0" r="r" b="b"/>
                  <a:pathLst>
                    <a:path w="812" h="564">
                      <a:moveTo>
                        <a:pt x="798" y="6"/>
                      </a:moveTo>
                      <a:cubicBezTo>
                        <a:pt x="801" y="15"/>
                        <a:pt x="809" y="16"/>
                        <a:pt x="812" y="26"/>
                      </a:cubicBezTo>
                      <a:cubicBezTo>
                        <a:pt x="809" y="36"/>
                        <a:pt x="801" y="41"/>
                        <a:pt x="796" y="50"/>
                      </a:cubicBezTo>
                      <a:cubicBezTo>
                        <a:pt x="791" y="61"/>
                        <a:pt x="788" y="71"/>
                        <a:pt x="778" y="78"/>
                      </a:cubicBezTo>
                      <a:cubicBezTo>
                        <a:pt x="773" y="85"/>
                        <a:pt x="771" y="88"/>
                        <a:pt x="774" y="96"/>
                      </a:cubicBezTo>
                      <a:cubicBezTo>
                        <a:pt x="767" y="107"/>
                        <a:pt x="758" y="114"/>
                        <a:pt x="748" y="122"/>
                      </a:cubicBezTo>
                      <a:cubicBezTo>
                        <a:pt x="744" y="125"/>
                        <a:pt x="736" y="130"/>
                        <a:pt x="736" y="130"/>
                      </a:cubicBezTo>
                      <a:cubicBezTo>
                        <a:pt x="740" y="141"/>
                        <a:pt x="731" y="140"/>
                        <a:pt x="722" y="142"/>
                      </a:cubicBezTo>
                      <a:cubicBezTo>
                        <a:pt x="716" y="148"/>
                        <a:pt x="712" y="151"/>
                        <a:pt x="704" y="154"/>
                      </a:cubicBezTo>
                      <a:cubicBezTo>
                        <a:pt x="686" y="150"/>
                        <a:pt x="650" y="169"/>
                        <a:pt x="634" y="180"/>
                      </a:cubicBezTo>
                      <a:cubicBezTo>
                        <a:pt x="636" y="189"/>
                        <a:pt x="631" y="193"/>
                        <a:pt x="640" y="196"/>
                      </a:cubicBezTo>
                      <a:cubicBezTo>
                        <a:pt x="643" y="205"/>
                        <a:pt x="640" y="207"/>
                        <a:pt x="632" y="210"/>
                      </a:cubicBezTo>
                      <a:cubicBezTo>
                        <a:pt x="626" y="219"/>
                        <a:pt x="623" y="226"/>
                        <a:pt x="614" y="232"/>
                      </a:cubicBezTo>
                      <a:cubicBezTo>
                        <a:pt x="611" y="231"/>
                        <a:pt x="606" y="233"/>
                        <a:pt x="604" y="230"/>
                      </a:cubicBezTo>
                      <a:cubicBezTo>
                        <a:pt x="599" y="220"/>
                        <a:pt x="610" y="199"/>
                        <a:pt x="620" y="196"/>
                      </a:cubicBezTo>
                      <a:cubicBezTo>
                        <a:pt x="623" y="187"/>
                        <a:pt x="617" y="187"/>
                        <a:pt x="620" y="178"/>
                      </a:cubicBezTo>
                      <a:cubicBezTo>
                        <a:pt x="617" y="164"/>
                        <a:pt x="609" y="168"/>
                        <a:pt x="598" y="172"/>
                      </a:cubicBezTo>
                      <a:cubicBezTo>
                        <a:pt x="592" y="180"/>
                        <a:pt x="585" y="185"/>
                        <a:pt x="576" y="188"/>
                      </a:cubicBezTo>
                      <a:cubicBezTo>
                        <a:pt x="572" y="194"/>
                        <a:pt x="568" y="200"/>
                        <a:pt x="564" y="206"/>
                      </a:cubicBezTo>
                      <a:cubicBezTo>
                        <a:pt x="561" y="210"/>
                        <a:pt x="556" y="218"/>
                        <a:pt x="556" y="218"/>
                      </a:cubicBezTo>
                      <a:cubicBezTo>
                        <a:pt x="558" y="234"/>
                        <a:pt x="559" y="243"/>
                        <a:pt x="572" y="252"/>
                      </a:cubicBezTo>
                      <a:cubicBezTo>
                        <a:pt x="579" y="262"/>
                        <a:pt x="586" y="273"/>
                        <a:pt x="596" y="280"/>
                      </a:cubicBezTo>
                      <a:cubicBezTo>
                        <a:pt x="598" y="286"/>
                        <a:pt x="602" y="298"/>
                        <a:pt x="602" y="298"/>
                      </a:cubicBezTo>
                      <a:cubicBezTo>
                        <a:pt x="601" y="308"/>
                        <a:pt x="599" y="361"/>
                        <a:pt x="594" y="368"/>
                      </a:cubicBezTo>
                      <a:cubicBezTo>
                        <a:pt x="590" y="374"/>
                        <a:pt x="576" y="378"/>
                        <a:pt x="570" y="382"/>
                      </a:cubicBezTo>
                      <a:cubicBezTo>
                        <a:pt x="563" y="393"/>
                        <a:pt x="550" y="396"/>
                        <a:pt x="542" y="406"/>
                      </a:cubicBezTo>
                      <a:cubicBezTo>
                        <a:pt x="536" y="413"/>
                        <a:pt x="539" y="417"/>
                        <a:pt x="530" y="420"/>
                      </a:cubicBezTo>
                      <a:cubicBezTo>
                        <a:pt x="526" y="408"/>
                        <a:pt x="538" y="391"/>
                        <a:pt x="522" y="386"/>
                      </a:cubicBezTo>
                      <a:cubicBezTo>
                        <a:pt x="516" y="377"/>
                        <a:pt x="510" y="364"/>
                        <a:pt x="502" y="356"/>
                      </a:cubicBezTo>
                      <a:cubicBezTo>
                        <a:pt x="497" y="341"/>
                        <a:pt x="505" y="360"/>
                        <a:pt x="482" y="348"/>
                      </a:cubicBezTo>
                      <a:cubicBezTo>
                        <a:pt x="478" y="346"/>
                        <a:pt x="478" y="339"/>
                        <a:pt x="474" y="336"/>
                      </a:cubicBezTo>
                      <a:cubicBezTo>
                        <a:pt x="470" y="323"/>
                        <a:pt x="466" y="342"/>
                        <a:pt x="462" y="348"/>
                      </a:cubicBezTo>
                      <a:cubicBezTo>
                        <a:pt x="460" y="358"/>
                        <a:pt x="456" y="363"/>
                        <a:pt x="454" y="374"/>
                      </a:cubicBezTo>
                      <a:cubicBezTo>
                        <a:pt x="457" y="383"/>
                        <a:pt x="455" y="387"/>
                        <a:pt x="450" y="394"/>
                      </a:cubicBezTo>
                      <a:cubicBezTo>
                        <a:pt x="454" y="399"/>
                        <a:pt x="464" y="411"/>
                        <a:pt x="466" y="418"/>
                      </a:cubicBezTo>
                      <a:cubicBezTo>
                        <a:pt x="474" y="443"/>
                        <a:pt x="472" y="458"/>
                        <a:pt x="500" y="464"/>
                      </a:cubicBezTo>
                      <a:cubicBezTo>
                        <a:pt x="507" y="469"/>
                        <a:pt x="510" y="474"/>
                        <a:pt x="516" y="480"/>
                      </a:cubicBezTo>
                      <a:cubicBezTo>
                        <a:pt x="511" y="494"/>
                        <a:pt x="513" y="509"/>
                        <a:pt x="510" y="524"/>
                      </a:cubicBezTo>
                      <a:cubicBezTo>
                        <a:pt x="512" y="537"/>
                        <a:pt x="511" y="541"/>
                        <a:pt x="522" y="548"/>
                      </a:cubicBezTo>
                      <a:cubicBezTo>
                        <a:pt x="523" y="552"/>
                        <a:pt x="525" y="556"/>
                        <a:pt x="526" y="560"/>
                      </a:cubicBezTo>
                      <a:cubicBezTo>
                        <a:pt x="527" y="564"/>
                        <a:pt x="514" y="556"/>
                        <a:pt x="514" y="556"/>
                      </a:cubicBezTo>
                      <a:cubicBezTo>
                        <a:pt x="502" y="564"/>
                        <a:pt x="501" y="551"/>
                        <a:pt x="492" y="544"/>
                      </a:cubicBezTo>
                      <a:cubicBezTo>
                        <a:pt x="488" y="541"/>
                        <a:pt x="480" y="536"/>
                        <a:pt x="480" y="536"/>
                      </a:cubicBezTo>
                      <a:cubicBezTo>
                        <a:pt x="471" y="522"/>
                        <a:pt x="474" y="529"/>
                        <a:pt x="470" y="518"/>
                      </a:cubicBezTo>
                      <a:cubicBezTo>
                        <a:pt x="467" y="491"/>
                        <a:pt x="461" y="446"/>
                        <a:pt x="436" y="430"/>
                      </a:cubicBezTo>
                      <a:cubicBezTo>
                        <a:pt x="428" y="433"/>
                        <a:pt x="425" y="433"/>
                        <a:pt x="422" y="424"/>
                      </a:cubicBezTo>
                      <a:cubicBezTo>
                        <a:pt x="427" y="404"/>
                        <a:pt x="432" y="383"/>
                        <a:pt x="438" y="364"/>
                      </a:cubicBezTo>
                      <a:cubicBezTo>
                        <a:pt x="436" y="343"/>
                        <a:pt x="431" y="330"/>
                        <a:pt x="426" y="310"/>
                      </a:cubicBezTo>
                      <a:cubicBezTo>
                        <a:pt x="429" y="302"/>
                        <a:pt x="425" y="300"/>
                        <a:pt x="422" y="292"/>
                      </a:cubicBezTo>
                      <a:cubicBezTo>
                        <a:pt x="424" y="282"/>
                        <a:pt x="428" y="277"/>
                        <a:pt x="422" y="268"/>
                      </a:cubicBezTo>
                      <a:cubicBezTo>
                        <a:pt x="420" y="269"/>
                        <a:pt x="418" y="269"/>
                        <a:pt x="416" y="270"/>
                      </a:cubicBezTo>
                      <a:cubicBezTo>
                        <a:pt x="414" y="272"/>
                        <a:pt x="414" y="275"/>
                        <a:pt x="412" y="276"/>
                      </a:cubicBezTo>
                      <a:cubicBezTo>
                        <a:pt x="408" y="278"/>
                        <a:pt x="400" y="280"/>
                        <a:pt x="400" y="280"/>
                      </a:cubicBezTo>
                      <a:cubicBezTo>
                        <a:pt x="394" y="274"/>
                        <a:pt x="389" y="274"/>
                        <a:pt x="386" y="266"/>
                      </a:cubicBezTo>
                      <a:cubicBezTo>
                        <a:pt x="391" y="251"/>
                        <a:pt x="379" y="206"/>
                        <a:pt x="364" y="196"/>
                      </a:cubicBezTo>
                      <a:cubicBezTo>
                        <a:pt x="357" y="186"/>
                        <a:pt x="358" y="182"/>
                        <a:pt x="360" y="170"/>
                      </a:cubicBezTo>
                      <a:cubicBezTo>
                        <a:pt x="358" y="160"/>
                        <a:pt x="356" y="147"/>
                        <a:pt x="346" y="144"/>
                      </a:cubicBezTo>
                      <a:cubicBezTo>
                        <a:pt x="343" y="154"/>
                        <a:pt x="338" y="160"/>
                        <a:pt x="330" y="166"/>
                      </a:cubicBezTo>
                      <a:cubicBezTo>
                        <a:pt x="323" y="164"/>
                        <a:pt x="308" y="160"/>
                        <a:pt x="308" y="160"/>
                      </a:cubicBezTo>
                      <a:cubicBezTo>
                        <a:pt x="296" y="162"/>
                        <a:pt x="297" y="166"/>
                        <a:pt x="288" y="172"/>
                      </a:cubicBezTo>
                      <a:cubicBezTo>
                        <a:pt x="284" y="185"/>
                        <a:pt x="282" y="191"/>
                        <a:pt x="268" y="196"/>
                      </a:cubicBezTo>
                      <a:cubicBezTo>
                        <a:pt x="264" y="200"/>
                        <a:pt x="243" y="231"/>
                        <a:pt x="242" y="232"/>
                      </a:cubicBezTo>
                      <a:cubicBezTo>
                        <a:pt x="231" y="239"/>
                        <a:pt x="215" y="247"/>
                        <a:pt x="206" y="256"/>
                      </a:cubicBezTo>
                      <a:cubicBezTo>
                        <a:pt x="202" y="260"/>
                        <a:pt x="200" y="265"/>
                        <a:pt x="196" y="268"/>
                      </a:cubicBezTo>
                      <a:cubicBezTo>
                        <a:pt x="194" y="269"/>
                        <a:pt x="192" y="269"/>
                        <a:pt x="190" y="270"/>
                      </a:cubicBezTo>
                      <a:cubicBezTo>
                        <a:pt x="188" y="271"/>
                        <a:pt x="186" y="272"/>
                        <a:pt x="184" y="274"/>
                      </a:cubicBezTo>
                      <a:cubicBezTo>
                        <a:pt x="180" y="278"/>
                        <a:pt x="172" y="286"/>
                        <a:pt x="172" y="286"/>
                      </a:cubicBezTo>
                      <a:cubicBezTo>
                        <a:pt x="167" y="300"/>
                        <a:pt x="165" y="314"/>
                        <a:pt x="160" y="328"/>
                      </a:cubicBezTo>
                      <a:cubicBezTo>
                        <a:pt x="158" y="335"/>
                        <a:pt x="156" y="341"/>
                        <a:pt x="154" y="348"/>
                      </a:cubicBezTo>
                      <a:cubicBezTo>
                        <a:pt x="153" y="350"/>
                        <a:pt x="152" y="354"/>
                        <a:pt x="152" y="354"/>
                      </a:cubicBezTo>
                      <a:cubicBezTo>
                        <a:pt x="152" y="359"/>
                        <a:pt x="156" y="384"/>
                        <a:pt x="146" y="392"/>
                      </a:cubicBezTo>
                      <a:cubicBezTo>
                        <a:pt x="141" y="397"/>
                        <a:pt x="128" y="404"/>
                        <a:pt x="128" y="404"/>
                      </a:cubicBezTo>
                      <a:cubicBezTo>
                        <a:pt x="125" y="412"/>
                        <a:pt x="122" y="421"/>
                        <a:pt x="114" y="424"/>
                      </a:cubicBezTo>
                      <a:cubicBezTo>
                        <a:pt x="100" y="419"/>
                        <a:pt x="97" y="405"/>
                        <a:pt x="94" y="392"/>
                      </a:cubicBezTo>
                      <a:cubicBezTo>
                        <a:pt x="86" y="362"/>
                        <a:pt x="82" y="332"/>
                        <a:pt x="72" y="302"/>
                      </a:cubicBezTo>
                      <a:cubicBezTo>
                        <a:pt x="71" y="281"/>
                        <a:pt x="70" y="275"/>
                        <a:pt x="66" y="258"/>
                      </a:cubicBezTo>
                      <a:cubicBezTo>
                        <a:pt x="66" y="251"/>
                        <a:pt x="68" y="219"/>
                        <a:pt x="64" y="208"/>
                      </a:cubicBezTo>
                      <a:cubicBezTo>
                        <a:pt x="70" y="191"/>
                        <a:pt x="66" y="173"/>
                        <a:pt x="72" y="156"/>
                      </a:cubicBezTo>
                      <a:cubicBezTo>
                        <a:pt x="66" y="139"/>
                        <a:pt x="60" y="168"/>
                        <a:pt x="56" y="172"/>
                      </a:cubicBezTo>
                      <a:cubicBezTo>
                        <a:pt x="53" y="175"/>
                        <a:pt x="44" y="180"/>
                        <a:pt x="44" y="180"/>
                      </a:cubicBezTo>
                      <a:cubicBezTo>
                        <a:pt x="35" y="177"/>
                        <a:pt x="28" y="173"/>
                        <a:pt x="24" y="162"/>
                      </a:cubicBezTo>
                      <a:cubicBezTo>
                        <a:pt x="23" y="158"/>
                        <a:pt x="20" y="150"/>
                        <a:pt x="20" y="150"/>
                      </a:cubicBezTo>
                      <a:cubicBezTo>
                        <a:pt x="30" y="148"/>
                        <a:pt x="30" y="143"/>
                        <a:pt x="38" y="138"/>
                      </a:cubicBezTo>
                      <a:cubicBezTo>
                        <a:pt x="35" y="128"/>
                        <a:pt x="31" y="133"/>
                        <a:pt x="24" y="138"/>
                      </a:cubicBezTo>
                      <a:cubicBezTo>
                        <a:pt x="15" y="135"/>
                        <a:pt x="15" y="132"/>
                        <a:pt x="18" y="124"/>
                      </a:cubicBezTo>
                      <a:cubicBezTo>
                        <a:pt x="11" y="114"/>
                        <a:pt x="9" y="101"/>
                        <a:pt x="0" y="92"/>
                      </a:cubicBezTo>
                      <a:lnTo>
                        <a:pt x="76" y="0"/>
                      </a:lnTo>
                      <a:lnTo>
                        <a:pt x="798" y="6"/>
                      </a:lnTo>
                      <a:close/>
                    </a:path>
                  </a:pathLst>
                </a:custGeom>
                <a:solidFill>
                  <a:schemeClr val="folHlink"/>
                </a:solidFill>
                <a:ln w="9525">
                  <a:noFill/>
                  <a:round/>
                  <a:headEnd/>
                  <a:tailEnd/>
                </a:ln>
                <a:effectLst/>
              </p:spPr>
              <p:txBody>
                <a:bodyPr wrap="none" anchor="ctr"/>
                <a:lstStyle/>
                <a:p>
                  <a:endParaRPr lang="id-ID"/>
                </a:p>
              </p:txBody>
            </p:sp>
            <p:sp>
              <p:nvSpPr>
                <p:cNvPr id="12336" name="Freeform 48"/>
                <p:cNvSpPr>
                  <a:spLocks/>
                </p:cNvSpPr>
                <p:nvPr/>
              </p:nvSpPr>
              <p:spPr bwMode="ltGray">
                <a:xfrm>
                  <a:off x="1770" y="671"/>
                  <a:ext cx="45" cy="71"/>
                </a:xfrm>
                <a:custGeom>
                  <a:avLst/>
                  <a:gdLst/>
                  <a:ahLst/>
                  <a:cxnLst>
                    <a:cxn ang="0">
                      <a:pos x="7" y="11"/>
                    </a:cxn>
                    <a:cxn ang="0">
                      <a:pos x="17" y="3"/>
                    </a:cxn>
                    <a:cxn ang="0">
                      <a:pos x="37" y="33"/>
                    </a:cxn>
                    <a:cxn ang="0">
                      <a:pos x="19" y="85"/>
                    </a:cxn>
                    <a:cxn ang="0">
                      <a:pos x="1" y="69"/>
                    </a:cxn>
                    <a:cxn ang="0">
                      <a:pos x="7" y="11"/>
                    </a:cxn>
                  </a:cxnLst>
                  <a:rect l="0" t="0" r="r" b="b"/>
                  <a:pathLst>
                    <a:path w="43" h="85">
                      <a:moveTo>
                        <a:pt x="7" y="11"/>
                      </a:moveTo>
                      <a:cubicBezTo>
                        <a:pt x="4" y="2"/>
                        <a:pt x="9" y="0"/>
                        <a:pt x="17" y="3"/>
                      </a:cubicBezTo>
                      <a:cubicBezTo>
                        <a:pt x="24" y="13"/>
                        <a:pt x="28" y="24"/>
                        <a:pt x="37" y="33"/>
                      </a:cubicBezTo>
                      <a:cubicBezTo>
                        <a:pt x="43" y="52"/>
                        <a:pt x="40" y="78"/>
                        <a:pt x="19" y="85"/>
                      </a:cubicBezTo>
                      <a:cubicBezTo>
                        <a:pt x="6" y="81"/>
                        <a:pt x="5" y="81"/>
                        <a:pt x="1" y="69"/>
                      </a:cubicBezTo>
                      <a:cubicBezTo>
                        <a:pt x="2" y="66"/>
                        <a:pt x="0" y="4"/>
                        <a:pt x="7" y="11"/>
                      </a:cubicBezTo>
                      <a:close/>
                    </a:path>
                  </a:pathLst>
                </a:custGeom>
                <a:solidFill>
                  <a:schemeClr val="folHlink"/>
                </a:solidFill>
                <a:ln w="9525">
                  <a:noFill/>
                  <a:round/>
                  <a:headEnd/>
                  <a:tailEnd/>
                </a:ln>
                <a:effectLst/>
              </p:spPr>
              <p:txBody>
                <a:bodyPr wrap="none" anchor="ctr"/>
                <a:lstStyle/>
                <a:p>
                  <a:endParaRPr lang="id-ID"/>
                </a:p>
              </p:txBody>
            </p:sp>
            <p:sp>
              <p:nvSpPr>
                <p:cNvPr id="12337" name="Freeform 49"/>
                <p:cNvSpPr>
                  <a:spLocks/>
                </p:cNvSpPr>
                <p:nvPr/>
              </p:nvSpPr>
              <p:spPr bwMode="ltGray">
                <a:xfrm>
                  <a:off x="2394" y="431"/>
                  <a:ext cx="42" cy="59"/>
                </a:xfrm>
                <a:custGeom>
                  <a:avLst/>
                  <a:gdLst/>
                  <a:ahLst/>
                  <a:cxnLst>
                    <a:cxn ang="0">
                      <a:pos x="13" y="28"/>
                    </a:cxn>
                    <a:cxn ang="0">
                      <a:pos x="29" y="2"/>
                    </a:cxn>
                    <a:cxn ang="0">
                      <a:pos x="43" y="4"/>
                    </a:cxn>
                    <a:cxn ang="0">
                      <a:pos x="39" y="26"/>
                    </a:cxn>
                    <a:cxn ang="0">
                      <a:pos x="13" y="74"/>
                    </a:cxn>
                    <a:cxn ang="0">
                      <a:pos x="7" y="60"/>
                    </a:cxn>
                    <a:cxn ang="0">
                      <a:pos x="3" y="36"/>
                    </a:cxn>
                    <a:cxn ang="0">
                      <a:pos x="13" y="28"/>
                    </a:cxn>
                  </a:cxnLst>
                  <a:rect l="0" t="0" r="r" b="b"/>
                  <a:pathLst>
                    <a:path w="44" h="74">
                      <a:moveTo>
                        <a:pt x="13" y="28"/>
                      </a:moveTo>
                      <a:cubicBezTo>
                        <a:pt x="15" y="13"/>
                        <a:pt x="14" y="7"/>
                        <a:pt x="29" y="2"/>
                      </a:cubicBezTo>
                      <a:cubicBezTo>
                        <a:pt x="34" y="3"/>
                        <a:pt x="40" y="0"/>
                        <a:pt x="43" y="4"/>
                      </a:cubicBezTo>
                      <a:cubicBezTo>
                        <a:pt x="44" y="6"/>
                        <a:pt x="41" y="21"/>
                        <a:pt x="39" y="26"/>
                      </a:cubicBezTo>
                      <a:cubicBezTo>
                        <a:pt x="31" y="43"/>
                        <a:pt x="30" y="63"/>
                        <a:pt x="13" y="74"/>
                      </a:cubicBezTo>
                      <a:cubicBezTo>
                        <a:pt x="4" y="71"/>
                        <a:pt x="4" y="68"/>
                        <a:pt x="7" y="60"/>
                      </a:cubicBezTo>
                      <a:cubicBezTo>
                        <a:pt x="5" y="50"/>
                        <a:pt x="0" y="46"/>
                        <a:pt x="3" y="36"/>
                      </a:cubicBezTo>
                      <a:cubicBezTo>
                        <a:pt x="4" y="32"/>
                        <a:pt x="8" y="23"/>
                        <a:pt x="13" y="28"/>
                      </a:cubicBezTo>
                      <a:close/>
                    </a:path>
                  </a:pathLst>
                </a:custGeom>
                <a:solidFill>
                  <a:schemeClr val="folHlink"/>
                </a:solidFill>
                <a:ln w="9525">
                  <a:noFill/>
                  <a:round/>
                  <a:headEnd/>
                  <a:tailEnd/>
                </a:ln>
                <a:effectLst/>
              </p:spPr>
              <p:txBody>
                <a:bodyPr wrap="none" anchor="ctr"/>
                <a:lstStyle/>
                <a:p>
                  <a:endParaRPr lang="id-ID"/>
                </a:p>
              </p:txBody>
            </p:sp>
            <p:sp>
              <p:nvSpPr>
                <p:cNvPr id="12338" name="Freeform 50"/>
                <p:cNvSpPr>
                  <a:spLocks/>
                </p:cNvSpPr>
                <p:nvPr/>
              </p:nvSpPr>
              <p:spPr bwMode="ltGray">
                <a:xfrm>
                  <a:off x="2513" y="402"/>
                  <a:ext cx="21" cy="24"/>
                </a:xfrm>
                <a:custGeom>
                  <a:avLst/>
                  <a:gdLst/>
                  <a:ahLst/>
                  <a:cxnLst>
                    <a:cxn ang="0">
                      <a:pos x="7" y="16"/>
                    </a:cxn>
                    <a:cxn ang="0">
                      <a:pos x="5" y="30"/>
                    </a:cxn>
                    <a:cxn ang="0">
                      <a:pos x="7" y="16"/>
                    </a:cxn>
                  </a:cxnLst>
                  <a:rect l="0" t="0" r="r" b="b"/>
                  <a:pathLst>
                    <a:path w="20" h="30">
                      <a:moveTo>
                        <a:pt x="7" y="16"/>
                      </a:moveTo>
                      <a:cubicBezTo>
                        <a:pt x="18" y="0"/>
                        <a:pt x="20" y="20"/>
                        <a:pt x="5" y="30"/>
                      </a:cubicBezTo>
                      <a:cubicBezTo>
                        <a:pt x="0" y="23"/>
                        <a:pt x="1" y="22"/>
                        <a:pt x="7" y="16"/>
                      </a:cubicBezTo>
                      <a:close/>
                    </a:path>
                  </a:pathLst>
                </a:custGeom>
                <a:solidFill>
                  <a:schemeClr val="folHlink"/>
                </a:solidFill>
                <a:ln w="9525">
                  <a:noFill/>
                  <a:round/>
                  <a:headEnd/>
                  <a:tailEnd/>
                </a:ln>
                <a:effectLst/>
              </p:spPr>
              <p:txBody>
                <a:bodyPr wrap="none" anchor="ctr"/>
                <a:lstStyle/>
                <a:p>
                  <a:endParaRPr lang="id-ID"/>
                </a:p>
              </p:txBody>
            </p:sp>
            <p:sp>
              <p:nvSpPr>
                <p:cNvPr id="12339" name="Freeform 51"/>
                <p:cNvSpPr>
                  <a:spLocks/>
                </p:cNvSpPr>
                <p:nvPr/>
              </p:nvSpPr>
              <p:spPr bwMode="ltGray">
                <a:xfrm>
                  <a:off x="333" y="169"/>
                  <a:ext cx="1015" cy="866"/>
                </a:xfrm>
                <a:custGeom>
                  <a:avLst/>
                  <a:gdLst/>
                  <a:ahLst/>
                  <a:cxnLst>
                    <a:cxn ang="0">
                      <a:pos x="481" y="464"/>
                    </a:cxn>
                    <a:cxn ang="0">
                      <a:pos x="486" y="451"/>
                    </a:cxn>
                    <a:cxn ang="0">
                      <a:pos x="500" y="413"/>
                    </a:cxn>
                    <a:cxn ang="0">
                      <a:pos x="309" y="287"/>
                    </a:cxn>
                    <a:cxn ang="0">
                      <a:pos x="282" y="346"/>
                    </a:cxn>
                    <a:cxn ang="0">
                      <a:pos x="303" y="556"/>
                    </a:cxn>
                    <a:cxn ang="0">
                      <a:pos x="282" y="494"/>
                    </a:cxn>
                    <a:cxn ang="0">
                      <a:pos x="242" y="439"/>
                    </a:cxn>
                    <a:cxn ang="0">
                      <a:pos x="245" y="413"/>
                    </a:cxn>
                    <a:cxn ang="0">
                      <a:pos x="247" y="394"/>
                    </a:cxn>
                    <a:cxn ang="0">
                      <a:pos x="220" y="375"/>
                    </a:cxn>
                    <a:cxn ang="0">
                      <a:pos x="194" y="346"/>
                    </a:cxn>
                    <a:cxn ang="0">
                      <a:pos x="148" y="354"/>
                    </a:cxn>
                    <a:cxn ang="0">
                      <a:pos x="126" y="365"/>
                    </a:cxn>
                    <a:cxn ang="0">
                      <a:pos x="78" y="365"/>
                    </a:cxn>
                    <a:cxn ang="0">
                      <a:pos x="22" y="312"/>
                    </a:cxn>
                    <a:cxn ang="0">
                      <a:pos x="11" y="295"/>
                    </a:cxn>
                    <a:cxn ang="0">
                      <a:pos x="0" y="264"/>
                    </a:cxn>
                    <a:cxn ang="0">
                      <a:pos x="24" y="213"/>
                    </a:cxn>
                    <a:cxn ang="0">
                      <a:pos x="32" y="181"/>
                    </a:cxn>
                    <a:cxn ang="0">
                      <a:pos x="51" y="143"/>
                    </a:cxn>
                    <a:cxn ang="0">
                      <a:pos x="81" y="116"/>
                    </a:cxn>
                    <a:cxn ang="0">
                      <a:pos x="167" y="67"/>
                    </a:cxn>
                    <a:cxn ang="0">
                      <a:pos x="220" y="30"/>
                    </a:cxn>
                    <a:cxn ang="0">
                      <a:pos x="258" y="6"/>
                    </a:cxn>
                    <a:cxn ang="0">
                      <a:pos x="363" y="2"/>
                    </a:cxn>
                    <a:cxn ang="0">
                      <a:pos x="398" y="0"/>
                    </a:cxn>
                    <a:cxn ang="0">
                      <a:pos x="384" y="34"/>
                    </a:cxn>
                    <a:cxn ang="0">
                      <a:pos x="443" y="84"/>
                    </a:cxn>
                    <a:cxn ang="0">
                      <a:pos x="497" y="74"/>
                    </a:cxn>
                    <a:cxn ang="0">
                      <a:pos x="529" y="82"/>
                    </a:cxn>
                    <a:cxn ang="0">
                      <a:pos x="559" y="97"/>
                    </a:cxn>
                    <a:cxn ang="0">
                      <a:pos x="572" y="188"/>
                    </a:cxn>
                    <a:cxn ang="0">
                      <a:pos x="572" y="240"/>
                    </a:cxn>
                    <a:cxn ang="0">
                      <a:pos x="599" y="283"/>
                    </a:cxn>
                    <a:cxn ang="0">
                      <a:pos x="645" y="300"/>
                    </a:cxn>
                    <a:cxn ang="0">
                      <a:pos x="680" y="295"/>
                    </a:cxn>
                    <a:cxn ang="0">
                      <a:pos x="664" y="340"/>
                    </a:cxn>
                    <a:cxn ang="0">
                      <a:pos x="599" y="407"/>
                    </a:cxn>
                    <a:cxn ang="0">
                      <a:pos x="548" y="485"/>
                    </a:cxn>
                    <a:cxn ang="0">
                      <a:pos x="556" y="508"/>
                    </a:cxn>
                    <a:cxn ang="0">
                      <a:pos x="435" y="556"/>
                    </a:cxn>
                  </a:cxnLst>
                  <a:rect l="0" t="0" r="r" b="b"/>
                  <a:pathLst>
                    <a:path w="682" h="557">
                      <a:moveTo>
                        <a:pt x="435" y="556"/>
                      </a:moveTo>
                      <a:lnTo>
                        <a:pt x="481" y="464"/>
                      </a:lnTo>
                      <a:lnTo>
                        <a:pt x="473" y="449"/>
                      </a:lnTo>
                      <a:lnTo>
                        <a:pt x="486" y="451"/>
                      </a:lnTo>
                      <a:lnTo>
                        <a:pt x="495" y="441"/>
                      </a:lnTo>
                      <a:lnTo>
                        <a:pt x="500" y="413"/>
                      </a:lnTo>
                      <a:lnTo>
                        <a:pt x="500" y="371"/>
                      </a:lnTo>
                      <a:lnTo>
                        <a:pt x="309" y="287"/>
                      </a:lnTo>
                      <a:lnTo>
                        <a:pt x="296" y="308"/>
                      </a:lnTo>
                      <a:lnTo>
                        <a:pt x="282" y="346"/>
                      </a:lnTo>
                      <a:lnTo>
                        <a:pt x="396" y="557"/>
                      </a:lnTo>
                      <a:lnTo>
                        <a:pt x="303" y="556"/>
                      </a:lnTo>
                      <a:lnTo>
                        <a:pt x="304" y="536"/>
                      </a:lnTo>
                      <a:cubicBezTo>
                        <a:pt x="284" y="520"/>
                        <a:pt x="296" y="510"/>
                        <a:pt x="282" y="494"/>
                      </a:cubicBezTo>
                      <a:cubicBezTo>
                        <a:pt x="276" y="475"/>
                        <a:pt x="267" y="468"/>
                        <a:pt x="253" y="451"/>
                      </a:cubicBezTo>
                      <a:cubicBezTo>
                        <a:pt x="249" y="447"/>
                        <a:pt x="245" y="443"/>
                        <a:pt x="242" y="439"/>
                      </a:cubicBezTo>
                      <a:lnTo>
                        <a:pt x="237" y="432"/>
                      </a:lnTo>
                      <a:cubicBezTo>
                        <a:pt x="237" y="432"/>
                        <a:pt x="245" y="413"/>
                        <a:pt x="245" y="413"/>
                      </a:cubicBezTo>
                      <a:cubicBezTo>
                        <a:pt x="247" y="409"/>
                        <a:pt x="250" y="401"/>
                        <a:pt x="250" y="401"/>
                      </a:cubicBezTo>
                      <a:cubicBezTo>
                        <a:pt x="249" y="399"/>
                        <a:pt x="247" y="397"/>
                        <a:pt x="247" y="394"/>
                      </a:cubicBezTo>
                      <a:cubicBezTo>
                        <a:pt x="248" y="390"/>
                        <a:pt x="253" y="382"/>
                        <a:pt x="253" y="382"/>
                      </a:cubicBezTo>
                      <a:cubicBezTo>
                        <a:pt x="243" y="370"/>
                        <a:pt x="237" y="371"/>
                        <a:pt x="220" y="375"/>
                      </a:cubicBezTo>
                      <a:cubicBezTo>
                        <a:pt x="217" y="371"/>
                        <a:pt x="210" y="369"/>
                        <a:pt x="207" y="365"/>
                      </a:cubicBezTo>
                      <a:cubicBezTo>
                        <a:pt x="185" y="337"/>
                        <a:pt x="216" y="363"/>
                        <a:pt x="194" y="346"/>
                      </a:cubicBezTo>
                      <a:cubicBezTo>
                        <a:pt x="167" y="349"/>
                        <a:pt x="179" y="346"/>
                        <a:pt x="156" y="352"/>
                      </a:cubicBezTo>
                      <a:cubicBezTo>
                        <a:pt x="153" y="353"/>
                        <a:pt x="148" y="354"/>
                        <a:pt x="148" y="354"/>
                      </a:cubicBezTo>
                      <a:cubicBezTo>
                        <a:pt x="146" y="356"/>
                        <a:pt x="145" y="359"/>
                        <a:pt x="142" y="361"/>
                      </a:cubicBezTo>
                      <a:cubicBezTo>
                        <a:pt x="138" y="363"/>
                        <a:pt x="126" y="365"/>
                        <a:pt x="126" y="365"/>
                      </a:cubicBezTo>
                      <a:cubicBezTo>
                        <a:pt x="105" y="354"/>
                        <a:pt x="116" y="355"/>
                        <a:pt x="94" y="361"/>
                      </a:cubicBezTo>
                      <a:cubicBezTo>
                        <a:pt x="89" y="362"/>
                        <a:pt x="78" y="365"/>
                        <a:pt x="78" y="365"/>
                      </a:cubicBezTo>
                      <a:cubicBezTo>
                        <a:pt x="62" y="383"/>
                        <a:pt x="46" y="346"/>
                        <a:pt x="35" y="337"/>
                      </a:cubicBezTo>
                      <a:cubicBezTo>
                        <a:pt x="32" y="330"/>
                        <a:pt x="24" y="320"/>
                        <a:pt x="22" y="312"/>
                      </a:cubicBezTo>
                      <a:cubicBezTo>
                        <a:pt x="20" y="308"/>
                        <a:pt x="22" y="303"/>
                        <a:pt x="19" y="300"/>
                      </a:cubicBezTo>
                      <a:cubicBezTo>
                        <a:pt x="17" y="297"/>
                        <a:pt x="13" y="297"/>
                        <a:pt x="11" y="295"/>
                      </a:cubicBezTo>
                      <a:cubicBezTo>
                        <a:pt x="3" y="277"/>
                        <a:pt x="15" y="306"/>
                        <a:pt x="5" y="276"/>
                      </a:cubicBezTo>
                      <a:cubicBezTo>
                        <a:pt x="4" y="272"/>
                        <a:pt x="0" y="264"/>
                        <a:pt x="0" y="264"/>
                      </a:cubicBezTo>
                      <a:cubicBezTo>
                        <a:pt x="3" y="253"/>
                        <a:pt x="2" y="248"/>
                        <a:pt x="13" y="243"/>
                      </a:cubicBezTo>
                      <a:cubicBezTo>
                        <a:pt x="20" y="221"/>
                        <a:pt x="17" y="231"/>
                        <a:pt x="24" y="213"/>
                      </a:cubicBezTo>
                      <a:cubicBezTo>
                        <a:pt x="26" y="209"/>
                        <a:pt x="30" y="200"/>
                        <a:pt x="30" y="200"/>
                      </a:cubicBezTo>
                      <a:cubicBezTo>
                        <a:pt x="26" y="192"/>
                        <a:pt x="24" y="191"/>
                        <a:pt x="32" y="181"/>
                      </a:cubicBezTo>
                      <a:cubicBezTo>
                        <a:pt x="36" y="177"/>
                        <a:pt x="43" y="169"/>
                        <a:pt x="43" y="169"/>
                      </a:cubicBezTo>
                      <a:cubicBezTo>
                        <a:pt x="37" y="155"/>
                        <a:pt x="36" y="153"/>
                        <a:pt x="51" y="143"/>
                      </a:cubicBezTo>
                      <a:cubicBezTo>
                        <a:pt x="56" y="140"/>
                        <a:pt x="67" y="135"/>
                        <a:pt x="67" y="135"/>
                      </a:cubicBezTo>
                      <a:cubicBezTo>
                        <a:pt x="73" y="129"/>
                        <a:pt x="75" y="122"/>
                        <a:pt x="81" y="116"/>
                      </a:cubicBezTo>
                      <a:cubicBezTo>
                        <a:pt x="89" y="107"/>
                        <a:pt x="102" y="105"/>
                        <a:pt x="113" y="99"/>
                      </a:cubicBezTo>
                      <a:cubicBezTo>
                        <a:pt x="125" y="85"/>
                        <a:pt x="149" y="76"/>
                        <a:pt x="167" y="67"/>
                      </a:cubicBezTo>
                      <a:cubicBezTo>
                        <a:pt x="174" y="59"/>
                        <a:pt x="175" y="50"/>
                        <a:pt x="188" y="46"/>
                      </a:cubicBezTo>
                      <a:cubicBezTo>
                        <a:pt x="198" y="39"/>
                        <a:pt x="208" y="36"/>
                        <a:pt x="220" y="30"/>
                      </a:cubicBezTo>
                      <a:cubicBezTo>
                        <a:pt x="223" y="28"/>
                        <a:pt x="228" y="25"/>
                        <a:pt x="228" y="25"/>
                      </a:cubicBezTo>
                      <a:cubicBezTo>
                        <a:pt x="237" y="16"/>
                        <a:pt x="245" y="10"/>
                        <a:pt x="258" y="6"/>
                      </a:cubicBezTo>
                      <a:cubicBezTo>
                        <a:pt x="269" y="31"/>
                        <a:pt x="301" y="6"/>
                        <a:pt x="320" y="4"/>
                      </a:cubicBezTo>
                      <a:cubicBezTo>
                        <a:pt x="334" y="3"/>
                        <a:pt x="349" y="3"/>
                        <a:pt x="363" y="2"/>
                      </a:cubicBezTo>
                      <a:cubicBezTo>
                        <a:pt x="369" y="3"/>
                        <a:pt x="376" y="5"/>
                        <a:pt x="382" y="4"/>
                      </a:cubicBezTo>
                      <a:cubicBezTo>
                        <a:pt x="387" y="4"/>
                        <a:pt x="398" y="0"/>
                        <a:pt x="398" y="0"/>
                      </a:cubicBezTo>
                      <a:cubicBezTo>
                        <a:pt x="415" y="8"/>
                        <a:pt x="406" y="16"/>
                        <a:pt x="400" y="30"/>
                      </a:cubicBezTo>
                      <a:cubicBezTo>
                        <a:pt x="398" y="34"/>
                        <a:pt x="384" y="34"/>
                        <a:pt x="384" y="34"/>
                      </a:cubicBezTo>
                      <a:cubicBezTo>
                        <a:pt x="379" y="47"/>
                        <a:pt x="398" y="51"/>
                        <a:pt x="411" y="55"/>
                      </a:cubicBezTo>
                      <a:cubicBezTo>
                        <a:pt x="419" y="72"/>
                        <a:pt x="421" y="79"/>
                        <a:pt x="443" y="84"/>
                      </a:cubicBezTo>
                      <a:cubicBezTo>
                        <a:pt x="461" y="71"/>
                        <a:pt x="435" y="65"/>
                        <a:pt x="468" y="57"/>
                      </a:cubicBezTo>
                      <a:cubicBezTo>
                        <a:pt x="482" y="61"/>
                        <a:pt x="485" y="70"/>
                        <a:pt x="497" y="74"/>
                      </a:cubicBezTo>
                      <a:cubicBezTo>
                        <a:pt x="505" y="76"/>
                        <a:pt x="513" y="78"/>
                        <a:pt x="521" y="80"/>
                      </a:cubicBezTo>
                      <a:cubicBezTo>
                        <a:pt x="524" y="81"/>
                        <a:pt x="529" y="82"/>
                        <a:pt x="529" y="82"/>
                      </a:cubicBezTo>
                      <a:cubicBezTo>
                        <a:pt x="547" y="78"/>
                        <a:pt x="547" y="76"/>
                        <a:pt x="562" y="84"/>
                      </a:cubicBezTo>
                      <a:cubicBezTo>
                        <a:pt x="566" y="95"/>
                        <a:pt x="565" y="86"/>
                        <a:pt x="559" y="97"/>
                      </a:cubicBezTo>
                      <a:cubicBezTo>
                        <a:pt x="557" y="101"/>
                        <a:pt x="554" y="110"/>
                        <a:pt x="554" y="110"/>
                      </a:cubicBezTo>
                      <a:cubicBezTo>
                        <a:pt x="556" y="132"/>
                        <a:pt x="556" y="168"/>
                        <a:pt x="572" y="188"/>
                      </a:cubicBezTo>
                      <a:cubicBezTo>
                        <a:pt x="568" y="198"/>
                        <a:pt x="564" y="208"/>
                        <a:pt x="562" y="219"/>
                      </a:cubicBezTo>
                      <a:cubicBezTo>
                        <a:pt x="564" y="227"/>
                        <a:pt x="569" y="233"/>
                        <a:pt x="572" y="240"/>
                      </a:cubicBezTo>
                      <a:cubicBezTo>
                        <a:pt x="573" y="247"/>
                        <a:pt x="572" y="254"/>
                        <a:pt x="575" y="259"/>
                      </a:cubicBezTo>
                      <a:cubicBezTo>
                        <a:pt x="577" y="263"/>
                        <a:pt x="595" y="272"/>
                        <a:pt x="599" y="283"/>
                      </a:cubicBezTo>
                      <a:cubicBezTo>
                        <a:pt x="594" y="295"/>
                        <a:pt x="603" y="306"/>
                        <a:pt x="618" y="310"/>
                      </a:cubicBezTo>
                      <a:cubicBezTo>
                        <a:pt x="630" y="307"/>
                        <a:pt x="638" y="308"/>
                        <a:pt x="645" y="300"/>
                      </a:cubicBezTo>
                      <a:cubicBezTo>
                        <a:pt x="660" y="302"/>
                        <a:pt x="663" y="303"/>
                        <a:pt x="672" y="293"/>
                      </a:cubicBezTo>
                      <a:cubicBezTo>
                        <a:pt x="675" y="294"/>
                        <a:pt x="679" y="293"/>
                        <a:pt x="680" y="295"/>
                      </a:cubicBezTo>
                      <a:cubicBezTo>
                        <a:pt x="682" y="301"/>
                        <a:pt x="674" y="321"/>
                        <a:pt x="672" y="327"/>
                      </a:cubicBezTo>
                      <a:cubicBezTo>
                        <a:pt x="668" y="340"/>
                        <a:pt x="671" y="326"/>
                        <a:pt x="664" y="340"/>
                      </a:cubicBezTo>
                      <a:cubicBezTo>
                        <a:pt x="652" y="360"/>
                        <a:pt x="646" y="381"/>
                        <a:pt x="621" y="394"/>
                      </a:cubicBezTo>
                      <a:cubicBezTo>
                        <a:pt x="614" y="402"/>
                        <a:pt x="609" y="402"/>
                        <a:pt x="599" y="407"/>
                      </a:cubicBezTo>
                      <a:cubicBezTo>
                        <a:pt x="590" y="418"/>
                        <a:pt x="579" y="429"/>
                        <a:pt x="567" y="439"/>
                      </a:cubicBezTo>
                      <a:cubicBezTo>
                        <a:pt x="560" y="454"/>
                        <a:pt x="555" y="470"/>
                        <a:pt x="548" y="485"/>
                      </a:cubicBezTo>
                      <a:cubicBezTo>
                        <a:pt x="549" y="489"/>
                        <a:pt x="550" y="492"/>
                        <a:pt x="551" y="496"/>
                      </a:cubicBezTo>
                      <a:cubicBezTo>
                        <a:pt x="552" y="500"/>
                        <a:pt x="556" y="508"/>
                        <a:pt x="556" y="508"/>
                      </a:cubicBezTo>
                      <a:cubicBezTo>
                        <a:pt x="559" y="524"/>
                        <a:pt x="562" y="546"/>
                        <a:pt x="576" y="557"/>
                      </a:cubicBezTo>
                      <a:lnTo>
                        <a:pt x="435" y="556"/>
                      </a:lnTo>
                      <a:close/>
                    </a:path>
                  </a:pathLst>
                </a:custGeom>
                <a:solidFill>
                  <a:schemeClr val="folHlink"/>
                </a:solidFill>
                <a:ln w="9525">
                  <a:noFill/>
                  <a:round/>
                  <a:headEnd/>
                  <a:tailEnd/>
                </a:ln>
                <a:effectLst/>
              </p:spPr>
              <p:txBody>
                <a:bodyPr wrap="none" anchor="ctr"/>
                <a:lstStyle/>
                <a:p>
                  <a:endParaRPr lang="id-ID"/>
                </a:p>
              </p:txBody>
            </p:sp>
            <p:sp>
              <p:nvSpPr>
                <p:cNvPr id="12340" name="Freeform 52"/>
                <p:cNvSpPr>
                  <a:spLocks/>
                </p:cNvSpPr>
                <p:nvPr/>
              </p:nvSpPr>
              <p:spPr bwMode="ltGray">
                <a:xfrm>
                  <a:off x="727" y="495"/>
                  <a:ext cx="382" cy="540"/>
                </a:xfrm>
                <a:custGeom>
                  <a:avLst/>
                  <a:gdLst/>
                  <a:ahLst/>
                  <a:cxnLst>
                    <a:cxn ang="0">
                      <a:pos x="243" y="347"/>
                    </a:cxn>
                    <a:cxn ang="0">
                      <a:pos x="233" y="301"/>
                    </a:cxn>
                    <a:cxn ang="0">
                      <a:pos x="217" y="288"/>
                    </a:cxn>
                    <a:cxn ang="0">
                      <a:pos x="215" y="269"/>
                    </a:cxn>
                    <a:cxn ang="0">
                      <a:pos x="209" y="254"/>
                    </a:cxn>
                    <a:cxn ang="0">
                      <a:pos x="209" y="229"/>
                    </a:cxn>
                    <a:cxn ang="0">
                      <a:pos x="207" y="214"/>
                    </a:cxn>
                    <a:cxn ang="0">
                      <a:pos x="228" y="202"/>
                    </a:cxn>
                    <a:cxn ang="0">
                      <a:pos x="257" y="197"/>
                    </a:cxn>
                    <a:cxn ang="0">
                      <a:pos x="257" y="136"/>
                    </a:cxn>
                    <a:cxn ang="0">
                      <a:pos x="54" y="96"/>
                    </a:cxn>
                    <a:cxn ang="0">
                      <a:pos x="32" y="98"/>
                    </a:cxn>
                    <a:cxn ang="0">
                      <a:pos x="16" y="102"/>
                    </a:cxn>
                    <a:cxn ang="0">
                      <a:pos x="0" y="149"/>
                    </a:cxn>
                    <a:cxn ang="0">
                      <a:pos x="93" y="346"/>
                    </a:cxn>
                    <a:cxn ang="0">
                      <a:pos x="243" y="347"/>
                    </a:cxn>
                  </a:cxnLst>
                  <a:rect l="0" t="0" r="r" b="b"/>
                  <a:pathLst>
                    <a:path w="257" h="347">
                      <a:moveTo>
                        <a:pt x="243" y="347"/>
                      </a:moveTo>
                      <a:lnTo>
                        <a:pt x="233" y="301"/>
                      </a:lnTo>
                      <a:lnTo>
                        <a:pt x="217" y="288"/>
                      </a:lnTo>
                      <a:lnTo>
                        <a:pt x="215" y="269"/>
                      </a:lnTo>
                      <a:lnTo>
                        <a:pt x="209" y="254"/>
                      </a:lnTo>
                      <a:lnTo>
                        <a:pt x="209" y="229"/>
                      </a:lnTo>
                      <a:lnTo>
                        <a:pt x="207" y="214"/>
                      </a:lnTo>
                      <a:lnTo>
                        <a:pt x="228" y="202"/>
                      </a:lnTo>
                      <a:lnTo>
                        <a:pt x="257" y="197"/>
                      </a:lnTo>
                      <a:lnTo>
                        <a:pt x="257" y="136"/>
                      </a:lnTo>
                      <a:cubicBezTo>
                        <a:pt x="209" y="119"/>
                        <a:pt x="13" y="0"/>
                        <a:pt x="54" y="96"/>
                      </a:cubicBezTo>
                      <a:cubicBezTo>
                        <a:pt x="36" y="106"/>
                        <a:pt x="57" y="97"/>
                        <a:pt x="32" y="98"/>
                      </a:cubicBezTo>
                      <a:cubicBezTo>
                        <a:pt x="27" y="99"/>
                        <a:pt x="16" y="102"/>
                        <a:pt x="16" y="102"/>
                      </a:cubicBezTo>
                      <a:lnTo>
                        <a:pt x="0" y="149"/>
                      </a:lnTo>
                      <a:lnTo>
                        <a:pt x="93" y="346"/>
                      </a:lnTo>
                      <a:lnTo>
                        <a:pt x="243" y="347"/>
                      </a:lnTo>
                      <a:close/>
                    </a:path>
                  </a:pathLst>
                </a:custGeom>
                <a:solidFill>
                  <a:schemeClr val="folHlink"/>
                </a:solidFill>
                <a:ln w="9525">
                  <a:noFill/>
                  <a:round/>
                  <a:headEnd/>
                  <a:tailEnd/>
                </a:ln>
                <a:effectLst/>
              </p:spPr>
              <p:txBody>
                <a:bodyPr wrap="none" anchor="ctr"/>
                <a:lstStyle/>
                <a:p>
                  <a:endParaRPr lang="id-ID"/>
                </a:p>
              </p:txBody>
            </p:sp>
            <p:sp>
              <p:nvSpPr>
                <p:cNvPr id="12341" name="Freeform 53"/>
                <p:cNvSpPr>
                  <a:spLocks/>
                </p:cNvSpPr>
                <p:nvPr/>
              </p:nvSpPr>
              <p:spPr bwMode="ltGray">
                <a:xfrm>
                  <a:off x="1400" y="896"/>
                  <a:ext cx="16" cy="29"/>
                </a:xfrm>
                <a:custGeom>
                  <a:avLst/>
                  <a:gdLst/>
                  <a:ahLst/>
                  <a:cxnLst>
                    <a:cxn ang="0">
                      <a:pos x="7" y="25"/>
                    </a:cxn>
                    <a:cxn ang="0">
                      <a:pos x="19" y="21"/>
                    </a:cxn>
                    <a:cxn ang="0">
                      <a:pos x="7" y="25"/>
                    </a:cxn>
                  </a:cxnLst>
                  <a:rect l="0" t="0" r="r" b="b"/>
                  <a:pathLst>
                    <a:path w="19" h="37">
                      <a:moveTo>
                        <a:pt x="7" y="25"/>
                      </a:moveTo>
                      <a:cubicBezTo>
                        <a:pt x="0" y="4"/>
                        <a:pt x="12" y="0"/>
                        <a:pt x="19" y="21"/>
                      </a:cubicBezTo>
                      <a:cubicBezTo>
                        <a:pt x="14" y="37"/>
                        <a:pt x="18" y="36"/>
                        <a:pt x="7" y="25"/>
                      </a:cubicBezTo>
                      <a:close/>
                    </a:path>
                  </a:pathLst>
                </a:custGeom>
                <a:solidFill>
                  <a:schemeClr val="folHlink"/>
                </a:solidFill>
                <a:ln w="9525">
                  <a:noFill/>
                  <a:round/>
                  <a:headEnd/>
                  <a:tailEnd/>
                </a:ln>
                <a:effectLst/>
              </p:spPr>
              <p:txBody>
                <a:bodyPr wrap="none" anchor="ctr"/>
                <a:lstStyle/>
                <a:p>
                  <a:endParaRPr lang="id-ID"/>
                </a:p>
              </p:txBody>
            </p:sp>
            <p:sp>
              <p:nvSpPr>
                <p:cNvPr id="12342" name="Freeform 54"/>
                <p:cNvSpPr>
                  <a:spLocks/>
                </p:cNvSpPr>
                <p:nvPr/>
              </p:nvSpPr>
              <p:spPr bwMode="ltGray">
                <a:xfrm>
                  <a:off x="1379" y="617"/>
                  <a:ext cx="21" cy="17"/>
                </a:xfrm>
                <a:custGeom>
                  <a:avLst/>
                  <a:gdLst/>
                  <a:ahLst/>
                  <a:cxnLst>
                    <a:cxn ang="0">
                      <a:pos x="12" y="12"/>
                    </a:cxn>
                    <a:cxn ang="0">
                      <a:pos x="16" y="0"/>
                    </a:cxn>
                    <a:cxn ang="0">
                      <a:pos x="20" y="12"/>
                    </a:cxn>
                    <a:cxn ang="0">
                      <a:pos x="8" y="20"/>
                    </a:cxn>
                    <a:cxn ang="0">
                      <a:pos x="12" y="12"/>
                    </a:cxn>
                  </a:cxnLst>
                  <a:rect l="0" t="0" r="r" b="b"/>
                  <a:pathLst>
                    <a:path w="22" h="20">
                      <a:moveTo>
                        <a:pt x="12" y="12"/>
                      </a:moveTo>
                      <a:cubicBezTo>
                        <a:pt x="13" y="8"/>
                        <a:pt x="12" y="0"/>
                        <a:pt x="16" y="0"/>
                      </a:cubicBezTo>
                      <a:cubicBezTo>
                        <a:pt x="20" y="0"/>
                        <a:pt x="22" y="8"/>
                        <a:pt x="20" y="12"/>
                      </a:cubicBezTo>
                      <a:cubicBezTo>
                        <a:pt x="18" y="16"/>
                        <a:pt x="12" y="17"/>
                        <a:pt x="8" y="20"/>
                      </a:cubicBezTo>
                      <a:cubicBezTo>
                        <a:pt x="3" y="5"/>
                        <a:pt x="0" y="6"/>
                        <a:pt x="12" y="12"/>
                      </a:cubicBezTo>
                      <a:close/>
                    </a:path>
                  </a:pathLst>
                </a:custGeom>
                <a:solidFill>
                  <a:schemeClr val="folHlink"/>
                </a:solidFill>
                <a:ln w="9525">
                  <a:noFill/>
                  <a:round/>
                  <a:headEnd/>
                  <a:tailEnd/>
                </a:ln>
                <a:effectLst/>
              </p:spPr>
              <p:txBody>
                <a:bodyPr wrap="none" anchor="ctr"/>
                <a:lstStyle/>
                <a:p>
                  <a:endParaRPr lang="id-ID"/>
                </a:p>
              </p:txBody>
            </p:sp>
            <p:sp>
              <p:nvSpPr>
                <p:cNvPr id="12343" name="Freeform 55"/>
                <p:cNvSpPr>
                  <a:spLocks/>
                </p:cNvSpPr>
                <p:nvPr/>
              </p:nvSpPr>
              <p:spPr bwMode="ltGray">
                <a:xfrm>
                  <a:off x="453" y="275"/>
                  <a:ext cx="58" cy="24"/>
                </a:xfrm>
                <a:custGeom>
                  <a:avLst/>
                  <a:gdLst/>
                  <a:ahLst/>
                  <a:cxnLst>
                    <a:cxn ang="0">
                      <a:pos x="24" y="18"/>
                    </a:cxn>
                    <a:cxn ang="0">
                      <a:pos x="32" y="6"/>
                    </a:cxn>
                    <a:cxn ang="0">
                      <a:pos x="36" y="30"/>
                    </a:cxn>
                    <a:cxn ang="0">
                      <a:pos x="24" y="18"/>
                    </a:cxn>
                  </a:cxnLst>
                  <a:rect l="0" t="0" r="r" b="b"/>
                  <a:pathLst>
                    <a:path w="57" h="30">
                      <a:moveTo>
                        <a:pt x="24" y="18"/>
                      </a:moveTo>
                      <a:cubicBezTo>
                        <a:pt x="0" y="10"/>
                        <a:pt x="9" y="0"/>
                        <a:pt x="32" y="6"/>
                      </a:cubicBezTo>
                      <a:cubicBezTo>
                        <a:pt x="46" y="15"/>
                        <a:pt x="57" y="23"/>
                        <a:pt x="36" y="30"/>
                      </a:cubicBezTo>
                      <a:cubicBezTo>
                        <a:pt x="21" y="25"/>
                        <a:pt x="24" y="30"/>
                        <a:pt x="24" y="18"/>
                      </a:cubicBezTo>
                      <a:close/>
                    </a:path>
                  </a:pathLst>
                </a:custGeom>
                <a:solidFill>
                  <a:schemeClr val="folHlink"/>
                </a:solidFill>
                <a:ln w="9525">
                  <a:noFill/>
                  <a:round/>
                  <a:headEnd/>
                  <a:tailEnd/>
                </a:ln>
                <a:effectLst/>
              </p:spPr>
              <p:txBody>
                <a:bodyPr wrap="none" anchor="ctr"/>
                <a:lstStyle/>
                <a:p>
                  <a:endParaRPr lang="id-ID"/>
                </a:p>
              </p:txBody>
            </p:sp>
            <p:sp>
              <p:nvSpPr>
                <p:cNvPr id="12344" name="Freeform 56"/>
                <p:cNvSpPr>
                  <a:spLocks/>
                </p:cNvSpPr>
                <p:nvPr/>
              </p:nvSpPr>
              <p:spPr bwMode="ltGray">
                <a:xfrm>
                  <a:off x="1161" y="50"/>
                  <a:ext cx="691" cy="569"/>
                </a:xfrm>
                <a:custGeom>
                  <a:avLst/>
                  <a:gdLst/>
                  <a:ahLst/>
                  <a:cxnLst>
                    <a:cxn ang="0">
                      <a:pos x="473" y="464"/>
                    </a:cxn>
                    <a:cxn ang="0">
                      <a:pos x="393" y="452"/>
                    </a:cxn>
                    <a:cxn ang="0">
                      <a:pos x="325" y="412"/>
                    </a:cxn>
                    <a:cxn ang="0">
                      <a:pos x="265" y="400"/>
                    </a:cxn>
                    <a:cxn ang="0">
                      <a:pos x="237" y="416"/>
                    </a:cxn>
                    <a:cxn ang="0">
                      <a:pos x="261" y="428"/>
                    </a:cxn>
                    <a:cxn ang="0">
                      <a:pos x="293" y="468"/>
                    </a:cxn>
                    <a:cxn ang="0">
                      <a:pos x="321" y="476"/>
                    </a:cxn>
                    <a:cxn ang="0">
                      <a:pos x="333" y="536"/>
                    </a:cxn>
                    <a:cxn ang="0">
                      <a:pos x="313" y="552"/>
                    </a:cxn>
                    <a:cxn ang="0">
                      <a:pos x="261" y="616"/>
                    </a:cxn>
                    <a:cxn ang="0">
                      <a:pos x="225" y="628"/>
                    </a:cxn>
                    <a:cxn ang="0">
                      <a:pos x="97" y="696"/>
                    </a:cxn>
                    <a:cxn ang="0">
                      <a:pos x="77" y="616"/>
                    </a:cxn>
                    <a:cxn ang="0">
                      <a:pos x="45" y="524"/>
                    </a:cxn>
                    <a:cxn ang="0">
                      <a:pos x="33" y="448"/>
                    </a:cxn>
                    <a:cxn ang="0">
                      <a:pos x="53" y="344"/>
                    </a:cxn>
                    <a:cxn ang="0">
                      <a:pos x="17" y="392"/>
                    </a:cxn>
                    <a:cxn ang="0">
                      <a:pos x="81" y="280"/>
                    </a:cxn>
                    <a:cxn ang="0">
                      <a:pos x="113" y="204"/>
                    </a:cxn>
                    <a:cxn ang="0">
                      <a:pos x="37" y="204"/>
                    </a:cxn>
                    <a:cxn ang="0">
                      <a:pos x="1" y="196"/>
                    </a:cxn>
                    <a:cxn ang="0">
                      <a:pos x="25" y="140"/>
                    </a:cxn>
                    <a:cxn ang="0">
                      <a:pos x="97" y="112"/>
                    </a:cxn>
                    <a:cxn ang="0">
                      <a:pos x="221" y="124"/>
                    </a:cxn>
                    <a:cxn ang="0">
                      <a:pos x="229" y="64"/>
                    </a:cxn>
                    <a:cxn ang="0">
                      <a:pos x="261" y="0"/>
                    </a:cxn>
                    <a:cxn ang="0">
                      <a:pos x="357" y="44"/>
                    </a:cxn>
                    <a:cxn ang="0">
                      <a:pos x="329" y="88"/>
                    </a:cxn>
                    <a:cxn ang="0">
                      <a:pos x="301" y="176"/>
                    </a:cxn>
                    <a:cxn ang="0">
                      <a:pos x="361" y="192"/>
                    </a:cxn>
                    <a:cxn ang="0">
                      <a:pos x="373" y="136"/>
                    </a:cxn>
                    <a:cxn ang="0">
                      <a:pos x="417" y="92"/>
                    </a:cxn>
                    <a:cxn ang="0">
                      <a:pos x="497" y="88"/>
                    </a:cxn>
                    <a:cxn ang="0">
                      <a:pos x="529" y="52"/>
                    </a:cxn>
                    <a:cxn ang="0">
                      <a:pos x="541" y="460"/>
                    </a:cxn>
                  </a:cxnLst>
                  <a:rect l="0" t="0" r="r" b="b"/>
                  <a:pathLst>
                    <a:path w="693" h="696">
                      <a:moveTo>
                        <a:pt x="541" y="460"/>
                      </a:moveTo>
                      <a:lnTo>
                        <a:pt x="473" y="464"/>
                      </a:lnTo>
                      <a:lnTo>
                        <a:pt x="441" y="452"/>
                      </a:lnTo>
                      <a:lnTo>
                        <a:pt x="393" y="452"/>
                      </a:lnTo>
                      <a:cubicBezTo>
                        <a:pt x="365" y="448"/>
                        <a:pt x="360" y="444"/>
                        <a:pt x="337" y="436"/>
                      </a:cubicBezTo>
                      <a:cubicBezTo>
                        <a:pt x="336" y="432"/>
                        <a:pt x="330" y="413"/>
                        <a:pt x="325" y="412"/>
                      </a:cubicBezTo>
                      <a:cubicBezTo>
                        <a:pt x="317" y="411"/>
                        <a:pt x="301" y="420"/>
                        <a:pt x="301" y="420"/>
                      </a:cubicBezTo>
                      <a:cubicBezTo>
                        <a:pt x="289" y="412"/>
                        <a:pt x="277" y="408"/>
                        <a:pt x="265" y="400"/>
                      </a:cubicBezTo>
                      <a:cubicBezTo>
                        <a:pt x="252" y="380"/>
                        <a:pt x="256" y="356"/>
                        <a:pt x="233" y="348"/>
                      </a:cubicBezTo>
                      <a:cubicBezTo>
                        <a:pt x="217" y="372"/>
                        <a:pt x="221" y="392"/>
                        <a:pt x="237" y="416"/>
                      </a:cubicBezTo>
                      <a:cubicBezTo>
                        <a:pt x="234" y="428"/>
                        <a:pt x="228" y="445"/>
                        <a:pt x="237" y="444"/>
                      </a:cubicBezTo>
                      <a:cubicBezTo>
                        <a:pt x="247" y="443"/>
                        <a:pt x="261" y="428"/>
                        <a:pt x="261" y="428"/>
                      </a:cubicBezTo>
                      <a:cubicBezTo>
                        <a:pt x="258" y="450"/>
                        <a:pt x="243" y="475"/>
                        <a:pt x="269" y="484"/>
                      </a:cubicBezTo>
                      <a:cubicBezTo>
                        <a:pt x="277" y="479"/>
                        <a:pt x="288" y="476"/>
                        <a:pt x="293" y="468"/>
                      </a:cubicBezTo>
                      <a:cubicBezTo>
                        <a:pt x="302" y="454"/>
                        <a:pt x="303" y="446"/>
                        <a:pt x="317" y="436"/>
                      </a:cubicBezTo>
                      <a:cubicBezTo>
                        <a:pt x="315" y="448"/>
                        <a:pt x="306" y="467"/>
                        <a:pt x="321" y="476"/>
                      </a:cubicBezTo>
                      <a:cubicBezTo>
                        <a:pt x="328" y="480"/>
                        <a:pt x="345" y="484"/>
                        <a:pt x="345" y="484"/>
                      </a:cubicBezTo>
                      <a:cubicBezTo>
                        <a:pt x="382" y="472"/>
                        <a:pt x="347" y="527"/>
                        <a:pt x="333" y="536"/>
                      </a:cubicBezTo>
                      <a:cubicBezTo>
                        <a:pt x="330" y="540"/>
                        <a:pt x="329" y="545"/>
                        <a:pt x="325" y="548"/>
                      </a:cubicBezTo>
                      <a:cubicBezTo>
                        <a:pt x="322" y="551"/>
                        <a:pt x="316" y="549"/>
                        <a:pt x="313" y="552"/>
                      </a:cubicBezTo>
                      <a:cubicBezTo>
                        <a:pt x="300" y="565"/>
                        <a:pt x="320" y="575"/>
                        <a:pt x="293" y="584"/>
                      </a:cubicBezTo>
                      <a:cubicBezTo>
                        <a:pt x="286" y="595"/>
                        <a:pt x="272" y="610"/>
                        <a:pt x="261" y="616"/>
                      </a:cubicBezTo>
                      <a:cubicBezTo>
                        <a:pt x="254" y="620"/>
                        <a:pt x="245" y="621"/>
                        <a:pt x="237" y="624"/>
                      </a:cubicBezTo>
                      <a:cubicBezTo>
                        <a:pt x="233" y="625"/>
                        <a:pt x="225" y="628"/>
                        <a:pt x="225" y="628"/>
                      </a:cubicBezTo>
                      <a:cubicBezTo>
                        <a:pt x="215" y="659"/>
                        <a:pt x="212" y="652"/>
                        <a:pt x="173" y="656"/>
                      </a:cubicBezTo>
                      <a:cubicBezTo>
                        <a:pt x="140" y="667"/>
                        <a:pt x="132" y="687"/>
                        <a:pt x="97" y="696"/>
                      </a:cubicBezTo>
                      <a:cubicBezTo>
                        <a:pt x="77" y="691"/>
                        <a:pt x="75" y="687"/>
                        <a:pt x="81" y="668"/>
                      </a:cubicBezTo>
                      <a:cubicBezTo>
                        <a:pt x="77" y="646"/>
                        <a:pt x="72" y="639"/>
                        <a:pt x="77" y="616"/>
                      </a:cubicBezTo>
                      <a:cubicBezTo>
                        <a:pt x="73" y="598"/>
                        <a:pt x="71" y="587"/>
                        <a:pt x="61" y="572"/>
                      </a:cubicBezTo>
                      <a:cubicBezTo>
                        <a:pt x="58" y="551"/>
                        <a:pt x="51" y="543"/>
                        <a:pt x="45" y="524"/>
                      </a:cubicBezTo>
                      <a:cubicBezTo>
                        <a:pt x="52" y="502"/>
                        <a:pt x="58" y="496"/>
                        <a:pt x="49" y="472"/>
                      </a:cubicBezTo>
                      <a:cubicBezTo>
                        <a:pt x="46" y="463"/>
                        <a:pt x="33" y="448"/>
                        <a:pt x="33" y="448"/>
                      </a:cubicBezTo>
                      <a:cubicBezTo>
                        <a:pt x="42" y="422"/>
                        <a:pt x="42" y="408"/>
                        <a:pt x="33" y="380"/>
                      </a:cubicBezTo>
                      <a:cubicBezTo>
                        <a:pt x="49" y="369"/>
                        <a:pt x="48" y="362"/>
                        <a:pt x="53" y="344"/>
                      </a:cubicBezTo>
                      <a:cubicBezTo>
                        <a:pt x="47" y="327"/>
                        <a:pt x="49" y="308"/>
                        <a:pt x="33" y="332"/>
                      </a:cubicBezTo>
                      <a:cubicBezTo>
                        <a:pt x="40" y="353"/>
                        <a:pt x="29" y="374"/>
                        <a:pt x="17" y="392"/>
                      </a:cubicBezTo>
                      <a:cubicBezTo>
                        <a:pt x="6" y="360"/>
                        <a:pt x="10" y="340"/>
                        <a:pt x="13" y="304"/>
                      </a:cubicBezTo>
                      <a:cubicBezTo>
                        <a:pt x="44" y="314"/>
                        <a:pt x="54" y="289"/>
                        <a:pt x="81" y="280"/>
                      </a:cubicBezTo>
                      <a:cubicBezTo>
                        <a:pt x="94" y="261"/>
                        <a:pt x="85" y="242"/>
                        <a:pt x="105" y="228"/>
                      </a:cubicBezTo>
                      <a:cubicBezTo>
                        <a:pt x="108" y="220"/>
                        <a:pt x="110" y="212"/>
                        <a:pt x="113" y="204"/>
                      </a:cubicBezTo>
                      <a:cubicBezTo>
                        <a:pt x="116" y="196"/>
                        <a:pt x="89" y="196"/>
                        <a:pt x="89" y="196"/>
                      </a:cubicBezTo>
                      <a:cubicBezTo>
                        <a:pt x="81" y="221"/>
                        <a:pt x="58" y="211"/>
                        <a:pt x="37" y="204"/>
                      </a:cubicBezTo>
                      <a:cubicBezTo>
                        <a:pt x="33" y="207"/>
                        <a:pt x="30" y="213"/>
                        <a:pt x="25" y="212"/>
                      </a:cubicBezTo>
                      <a:cubicBezTo>
                        <a:pt x="16" y="210"/>
                        <a:pt x="1" y="196"/>
                        <a:pt x="1" y="196"/>
                      </a:cubicBezTo>
                      <a:cubicBezTo>
                        <a:pt x="4" y="186"/>
                        <a:pt x="4" y="174"/>
                        <a:pt x="9" y="164"/>
                      </a:cubicBezTo>
                      <a:cubicBezTo>
                        <a:pt x="13" y="155"/>
                        <a:pt x="25" y="140"/>
                        <a:pt x="25" y="140"/>
                      </a:cubicBezTo>
                      <a:cubicBezTo>
                        <a:pt x="0" y="132"/>
                        <a:pt x="25" y="128"/>
                        <a:pt x="37" y="124"/>
                      </a:cubicBezTo>
                      <a:cubicBezTo>
                        <a:pt x="58" y="131"/>
                        <a:pt x="75" y="116"/>
                        <a:pt x="97" y="112"/>
                      </a:cubicBezTo>
                      <a:cubicBezTo>
                        <a:pt x="135" y="87"/>
                        <a:pt x="159" y="122"/>
                        <a:pt x="197" y="132"/>
                      </a:cubicBezTo>
                      <a:cubicBezTo>
                        <a:pt x="205" y="129"/>
                        <a:pt x="213" y="127"/>
                        <a:pt x="221" y="124"/>
                      </a:cubicBezTo>
                      <a:cubicBezTo>
                        <a:pt x="225" y="123"/>
                        <a:pt x="226" y="147"/>
                        <a:pt x="233" y="120"/>
                      </a:cubicBezTo>
                      <a:lnTo>
                        <a:pt x="229" y="64"/>
                      </a:lnTo>
                      <a:lnTo>
                        <a:pt x="209" y="40"/>
                      </a:lnTo>
                      <a:cubicBezTo>
                        <a:pt x="243" y="21"/>
                        <a:pt x="240" y="21"/>
                        <a:pt x="261" y="0"/>
                      </a:cubicBezTo>
                      <a:cubicBezTo>
                        <a:pt x="297" y="16"/>
                        <a:pt x="333" y="32"/>
                        <a:pt x="369" y="48"/>
                      </a:cubicBezTo>
                      <a:cubicBezTo>
                        <a:pt x="373" y="50"/>
                        <a:pt x="361" y="44"/>
                        <a:pt x="357" y="44"/>
                      </a:cubicBezTo>
                      <a:cubicBezTo>
                        <a:pt x="349" y="45"/>
                        <a:pt x="333" y="52"/>
                        <a:pt x="333" y="52"/>
                      </a:cubicBezTo>
                      <a:cubicBezTo>
                        <a:pt x="322" y="68"/>
                        <a:pt x="318" y="71"/>
                        <a:pt x="329" y="88"/>
                      </a:cubicBezTo>
                      <a:cubicBezTo>
                        <a:pt x="308" y="119"/>
                        <a:pt x="323" y="118"/>
                        <a:pt x="333" y="148"/>
                      </a:cubicBezTo>
                      <a:cubicBezTo>
                        <a:pt x="320" y="157"/>
                        <a:pt x="314" y="167"/>
                        <a:pt x="301" y="176"/>
                      </a:cubicBezTo>
                      <a:cubicBezTo>
                        <a:pt x="306" y="213"/>
                        <a:pt x="303" y="213"/>
                        <a:pt x="337" y="220"/>
                      </a:cubicBezTo>
                      <a:cubicBezTo>
                        <a:pt x="358" y="216"/>
                        <a:pt x="368" y="214"/>
                        <a:pt x="361" y="192"/>
                      </a:cubicBezTo>
                      <a:cubicBezTo>
                        <a:pt x="362" y="177"/>
                        <a:pt x="362" y="162"/>
                        <a:pt x="365" y="148"/>
                      </a:cubicBezTo>
                      <a:cubicBezTo>
                        <a:pt x="366" y="143"/>
                        <a:pt x="369" y="133"/>
                        <a:pt x="373" y="136"/>
                      </a:cubicBezTo>
                      <a:cubicBezTo>
                        <a:pt x="379" y="140"/>
                        <a:pt x="376" y="149"/>
                        <a:pt x="377" y="156"/>
                      </a:cubicBezTo>
                      <a:cubicBezTo>
                        <a:pt x="404" y="147"/>
                        <a:pt x="409" y="116"/>
                        <a:pt x="417" y="92"/>
                      </a:cubicBezTo>
                      <a:cubicBezTo>
                        <a:pt x="422" y="76"/>
                        <a:pt x="453" y="74"/>
                        <a:pt x="465" y="72"/>
                      </a:cubicBezTo>
                      <a:cubicBezTo>
                        <a:pt x="472" y="92"/>
                        <a:pt x="477" y="93"/>
                        <a:pt x="497" y="88"/>
                      </a:cubicBezTo>
                      <a:cubicBezTo>
                        <a:pt x="512" y="78"/>
                        <a:pt x="515" y="74"/>
                        <a:pt x="509" y="56"/>
                      </a:cubicBezTo>
                      <a:cubicBezTo>
                        <a:pt x="523" y="46"/>
                        <a:pt x="517" y="46"/>
                        <a:pt x="529" y="52"/>
                      </a:cubicBezTo>
                      <a:lnTo>
                        <a:pt x="693" y="72"/>
                      </a:lnTo>
                      <a:lnTo>
                        <a:pt x="541" y="460"/>
                      </a:lnTo>
                      <a:close/>
                    </a:path>
                  </a:pathLst>
                </a:custGeom>
                <a:solidFill>
                  <a:schemeClr val="folHlink"/>
                </a:solidFill>
                <a:ln w="9525">
                  <a:noFill/>
                  <a:round/>
                  <a:headEnd/>
                  <a:tailEnd/>
                </a:ln>
                <a:effectLst/>
              </p:spPr>
              <p:txBody>
                <a:bodyPr wrap="none" anchor="ctr"/>
                <a:lstStyle/>
                <a:p>
                  <a:endParaRPr lang="id-ID"/>
                </a:p>
              </p:txBody>
            </p:sp>
            <p:sp>
              <p:nvSpPr>
                <p:cNvPr id="12345" name="Freeform 57"/>
                <p:cNvSpPr>
                  <a:spLocks/>
                </p:cNvSpPr>
                <p:nvPr/>
              </p:nvSpPr>
              <p:spPr bwMode="ltGray">
                <a:xfrm>
                  <a:off x="689" y="6"/>
                  <a:ext cx="1386" cy="232"/>
                </a:xfrm>
                <a:custGeom>
                  <a:avLst/>
                  <a:gdLst/>
                  <a:ahLst/>
                  <a:cxnLst>
                    <a:cxn ang="0">
                      <a:pos x="825" y="0"/>
                    </a:cxn>
                    <a:cxn ang="0">
                      <a:pos x="143" y="29"/>
                    </a:cxn>
                    <a:cxn ang="0">
                      <a:pos x="91" y="42"/>
                    </a:cxn>
                    <a:cxn ang="0">
                      <a:pos x="62" y="42"/>
                    </a:cxn>
                    <a:cxn ang="0">
                      <a:pos x="22" y="77"/>
                    </a:cxn>
                    <a:cxn ang="0">
                      <a:pos x="0" y="105"/>
                    </a:cxn>
                    <a:cxn ang="0">
                      <a:pos x="59" y="115"/>
                    </a:cxn>
                    <a:cxn ang="0">
                      <a:pos x="97" y="96"/>
                    </a:cxn>
                    <a:cxn ang="0">
                      <a:pos x="108" y="84"/>
                    </a:cxn>
                    <a:cxn ang="0">
                      <a:pos x="167" y="52"/>
                    </a:cxn>
                    <a:cxn ang="0">
                      <a:pos x="215" y="46"/>
                    </a:cxn>
                    <a:cxn ang="0">
                      <a:pos x="237" y="94"/>
                    </a:cxn>
                    <a:cxn ang="0">
                      <a:pos x="188" y="109"/>
                    </a:cxn>
                    <a:cxn ang="0">
                      <a:pos x="231" y="113"/>
                    </a:cxn>
                    <a:cxn ang="0">
                      <a:pos x="250" y="90"/>
                    </a:cxn>
                    <a:cxn ang="0">
                      <a:pos x="266" y="92"/>
                    </a:cxn>
                    <a:cxn ang="0">
                      <a:pos x="253" y="54"/>
                    </a:cxn>
                    <a:cxn ang="0">
                      <a:pos x="266" y="44"/>
                    </a:cxn>
                    <a:cxn ang="0">
                      <a:pos x="277" y="88"/>
                    </a:cxn>
                    <a:cxn ang="0">
                      <a:pos x="266" y="113"/>
                    </a:cxn>
                    <a:cxn ang="0">
                      <a:pos x="296" y="130"/>
                    </a:cxn>
                    <a:cxn ang="0">
                      <a:pos x="299" y="92"/>
                    </a:cxn>
                    <a:cxn ang="0">
                      <a:pos x="331" y="103"/>
                    </a:cxn>
                    <a:cxn ang="0">
                      <a:pos x="382" y="73"/>
                    </a:cxn>
                    <a:cxn ang="0">
                      <a:pos x="409" y="50"/>
                    </a:cxn>
                    <a:cxn ang="0">
                      <a:pos x="439" y="56"/>
                    </a:cxn>
                    <a:cxn ang="0">
                      <a:pos x="455" y="50"/>
                    </a:cxn>
                    <a:cxn ang="0">
                      <a:pos x="431" y="44"/>
                    </a:cxn>
                    <a:cxn ang="0">
                      <a:pos x="474" y="35"/>
                    </a:cxn>
                    <a:cxn ang="0">
                      <a:pos x="544" y="54"/>
                    </a:cxn>
                    <a:cxn ang="0">
                      <a:pos x="581" y="42"/>
                    </a:cxn>
                    <a:cxn ang="0">
                      <a:pos x="584" y="63"/>
                    </a:cxn>
                    <a:cxn ang="0">
                      <a:pos x="568" y="101"/>
                    </a:cxn>
                    <a:cxn ang="0">
                      <a:pos x="611" y="88"/>
                    </a:cxn>
                    <a:cxn ang="0">
                      <a:pos x="624" y="80"/>
                    </a:cxn>
                    <a:cxn ang="0">
                      <a:pos x="648" y="61"/>
                    </a:cxn>
                    <a:cxn ang="0">
                      <a:pos x="794" y="84"/>
                    </a:cxn>
                  </a:cxnLst>
                  <a:rect l="0" t="0" r="r" b="b"/>
                  <a:pathLst>
                    <a:path w="931" h="149">
                      <a:moveTo>
                        <a:pt x="794" y="84"/>
                      </a:moveTo>
                      <a:cubicBezTo>
                        <a:pt x="813" y="72"/>
                        <a:pt x="931" y="14"/>
                        <a:pt x="825" y="0"/>
                      </a:cubicBezTo>
                      <a:lnTo>
                        <a:pt x="159" y="0"/>
                      </a:lnTo>
                      <a:cubicBezTo>
                        <a:pt x="149" y="12"/>
                        <a:pt x="162" y="18"/>
                        <a:pt x="143" y="29"/>
                      </a:cubicBezTo>
                      <a:cubicBezTo>
                        <a:pt x="130" y="44"/>
                        <a:pt x="133" y="39"/>
                        <a:pt x="116" y="48"/>
                      </a:cubicBezTo>
                      <a:cubicBezTo>
                        <a:pt x="108" y="46"/>
                        <a:pt x="100" y="44"/>
                        <a:pt x="91" y="42"/>
                      </a:cubicBezTo>
                      <a:cubicBezTo>
                        <a:pt x="89" y="41"/>
                        <a:pt x="83" y="40"/>
                        <a:pt x="83" y="40"/>
                      </a:cubicBezTo>
                      <a:cubicBezTo>
                        <a:pt x="76" y="40"/>
                        <a:pt x="68" y="39"/>
                        <a:pt x="62" y="42"/>
                      </a:cubicBezTo>
                      <a:cubicBezTo>
                        <a:pt x="54" y="45"/>
                        <a:pt x="46" y="61"/>
                        <a:pt x="38" y="67"/>
                      </a:cubicBezTo>
                      <a:cubicBezTo>
                        <a:pt x="32" y="71"/>
                        <a:pt x="27" y="74"/>
                        <a:pt x="22" y="77"/>
                      </a:cubicBezTo>
                      <a:cubicBezTo>
                        <a:pt x="16" y="81"/>
                        <a:pt x="5" y="86"/>
                        <a:pt x="5" y="86"/>
                      </a:cubicBezTo>
                      <a:cubicBezTo>
                        <a:pt x="9" y="95"/>
                        <a:pt x="7" y="97"/>
                        <a:pt x="0" y="105"/>
                      </a:cubicBezTo>
                      <a:cubicBezTo>
                        <a:pt x="17" y="107"/>
                        <a:pt x="22" y="107"/>
                        <a:pt x="16" y="120"/>
                      </a:cubicBezTo>
                      <a:cubicBezTo>
                        <a:pt x="27" y="122"/>
                        <a:pt x="48" y="116"/>
                        <a:pt x="59" y="115"/>
                      </a:cubicBezTo>
                      <a:cubicBezTo>
                        <a:pt x="71" y="112"/>
                        <a:pt x="73" y="117"/>
                        <a:pt x="83" y="111"/>
                      </a:cubicBezTo>
                      <a:cubicBezTo>
                        <a:pt x="89" y="96"/>
                        <a:pt x="83" y="100"/>
                        <a:pt x="97" y="96"/>
                      </a:cubicBezTo>
                      <a:cubicBezTo>
                        <a:pt x="100" y="94"/>
                        <a:pt x="103" y="93"/>
                        <a:pt x="105" y="90"/>
                      </a:cubicBezTo>
                      <a:cubicBezTo>
                        <a:pt x="106" y="88"/>
                        <a:pt x="106" y="85"/>
                        <a:pt x="108" y="84"/>
                      </a:cubicBezTo>
                      <a:cubicBezTo>
                        <a:pt x="112" y="80"/>
                        <a:pt x="140" y="69"/>
                        <a:pt x="148" y="67"/>
                      </a:cubicBezTo>
                      <a:cubicBezTo>
                        <a:pt x="160" y="52"/>
                        <a:pt x="153" y="56"/>
                        <a:pt x="167" y="52"/>
                      </a:cubicBezTo>
                      <a:cubicBezTo>
                        <a:pt x="178" y="55"/>
                        <a:pt x="179" y="62"/>
                        <a:pt x="191" y="58"/>
                      </a:cubicBezTo>
                      <a:cubicBezTo>
                        <a:pt x="199" y="52"/>
                        <a:pt x="206" y="51"/>
                        <a:pt x="215" y="46"/>
                      </a:cubicBezTo>
                      <a:cubicBezTo>
                        <a:pt x="226" y="58"/>
                        <a:pt x="217" y="46"/>
                        <a:pt x="223" y="69"/>
                      </a:cubicBezTo>
                      <a:cubicBezTo>
                        <a:pt x="226" y="79"/>
                        <a:pt x="233" y="85"/>
                        <a:pt x="237" y="94"/>
                      </a:cubicBezTo>
                      <a:cubicBezTo>
                        <a:pt x="227" y="100"/>
                        <a:pt x="229" y="104"/>
                        <a:pt x="218" y="107"/>
                      </a:cubicBezTo>
                      <a:cubicBezTo>
                        <a:pt x="207" y="120"/>
                        <a:pt x="203" y="113"/>
                        <a:pt x="188" y="109"/>
                      </a:cubicBezTo>
                      <a:cubicBezTo>
                        <a:pt x="191" y="117"/>
                        <a:pt x="200" y="127"/>
                        <a:pt x="210" y="132"/>
                      </a:cubicBezTo>
                      <a:cubicBezTo>
                        <a:pt x="218" y="114"/>
                        <a:pt x="211" y="122"/>
                        <a:pt x="231" y="113"/>
                      </a:cubicBezTo>
                      <a:cubicBezTo>
                        <a:pt x="237" y="111"/>
                        <a:pt x="248" y="105"/>
                        <a:pt x="248" y="105"/>
                      </a:cubicBezTo>
                      <a:cubicBezTo>
                        <a:pt x="248" y="100"/>
                        <a:pt x="246" y="94"/>
                        <a:pt x="250" y="90"/>
                      </a:cubicBezTo>
                      <a:cubicBezTo>
                        <a:pt x="253" y="88"/>
                        <a:pt x="254" y="96"/>
                        <a:pt x="258" y="96"/>
                      </a:cubicBezTo>
                      <a:cubicBezTo>
                        <a:pt x="262" y="97"/>
                        <a:pt x="264" y="94"/>
                        <a:pt x="266" y="92"/>
                      </a:cubicBezTo>
                      <a:cubicBezTo>
                        <a:pt x="262" y="82"/>
                        <a:pt x="252" y="77"/>
                        <a:pt x="248" y="67"/>
                      </a:cubicBezTo>
                      <a:cubicBezTo>
                        <a:pt x="250" y="63"/>
                        <a:pt x="255" y="58"/>
                        <a:pt x="253" y="54"/>
                      </a:cubicBezTo>
                      <a:cubicBezTo>
                        <a:pt x="251" y="50"/>
                        <a:pt x="248" y="42"/>
                        <a:pt x="248" y="42"/>
                      </a:cubicBezTo>
                      <a:cubicBezTo>
                        <a:pt x="256" y="32"/>
                        <a:pt x="259" y="35"/>
                        <a:pt x="266" y="44"/>
                      </a:cubicBezTo>
                      <a:cubicBezTo>
                        <a:pt x="270" y="56"/>
                        <a:pt x="276" y="61"/>
                        <a:pt x="285" y="71"/>
                      </a:cubicBezTo>
                      <a:cubicBezTo>
                        <a:pt x="281" y="81"/>
                        <a:pt x="289" y="82"/>
                        <a:pt x="277" y="88"/>
                      </a:cubicBezTo>
                      <a:cubicBezTo>
                        <a:pt x="262" y="106"/>
                        <a:pt x="278" y="83"/>
                        <a:pt x="274" y="101"/>
                      </a:cubicBezTo>
                      <a:cubicBezTo>
                        <a:pt x="274" y="105"/>
                        <a:pt x="268" y="109"/>
                        <a:pt x="266" y="113"/>
                      </a:cubicBezTo>
                      <a:cubicBezTo>
                        <a:pt x="270" y="122"/>
                        <a:pt x="268" y="125"/>
                        <a:pt x="261" y="132"/>
                      </a:cubicBezTo>
                      <a:cubicBezTo>
                        <a:pt x="268" y="149"/>
                        <a:pt x="282" y="134"/>
                        <a:pt x="296" y="130"/>
                      </a:cubicBezTo>
                      <a:cubicBezTo>
                        <a:pt x="299" y="122"/>
                        <a:pt x="295" y="119"/>
                        <a:pt x="299" y="111"/>
                      </a:cubicBezTo>
                      <a:cubicBezTo>
                        <a:pt x="296" y="105"/>
                        <a:pt x="288" y="97"/>
                        <a:pt x="299" y="92"/>
                      </a:cubicBezTo>
                      <a:cubicBezTo>
                        <a:pt x="303" y="90"/>
                        <a:pt x="315" y="88"/>
                        <a:pt x="315" y="88"/>
                      </a:cubicBezTo>
                      <a:cubicBezTo>
                        <a:pt x="326" y="91"/>
                        <a:pt x="325" y="95"/>
                        <a:pt x="331" y="103"/>
                      </a:cubicBezTo>
                      <a:cubicBezTo>
                        <a:pt x="339" y="84"/>
                        <a:pt x="331" y="90"/>
                        <a:pt x="361" y="92"/>
                      </a:cubicBezTo>
                      <a:cubicBezTo>
                        <a:pt x="355" y="76"/>
                        <a:pt x="365" y="76"/>
                        <a:pt x="382" y="73"/>
                      </a:cubicBezTo>
                      <a:cubicBezTo>
                        <a:pt x="383" y="71"/>
                        <a:pt x="387" y="57"/>
                        <a:pt x="393" y="54"/>
                      </a:cubicBezTo>
                      <a:cubicBezTo>
                        <a:pt x="398" y="52"/>
                        <a:pt x="409" y="50"/>
                        <a:pt x="409" y="50"/>
                      </a:cubicBezTo>
                      <a:cubicBezTo>
                        <a:pt x="430" y="54"/>
                        <a:pt x="413" y="58"/>
                        <a:pt x="431" y="63"/>
                      </a:cubicBezTo>
                      <a:cubicBezTo>
                        <a:pt x="433" y="61"/>
                        <a:pt x="435" y="57"/>
                        <a:pt x="439" y="56"/>
                      </a:cubicBezTo>
                      <a:cubicBezTo>
                        <a:pt x="445" y="55"/>
                        <a:pt x="452" y="61"/>
                        <a:pt x="457" y="58"/>
                      </a:cubicBezTo>
                      <a:cubicBezTo>
                        <a:pt x="461" y="57"/>
                        <a:pt x="457" y="52"/>
                        <a:pt x="455" y="50"/>
                      </a:cubicBezTo>
                      <a:cubicBezTo>
                        <a:pt x="451" y="47"/>
                        <a:pt x="444" y="47"/>
                        <a:pt x="439" y="46"/>
                      </a:cubicBezTo>
                      <a:cubicBezTo>
                        <a:pt x="436" y="45"/>
                        <a:pt x="431" y="44"/>
                        <a:pt x="431" y="44"/>
                      </a:cubicBezTo>
                      <a:cubicBezTo>
                        <a:pt x="440" y="38"/>
                        <a:pt x="443" y="36"/>
                        <a:pt x="455" y="40"/>
                      </a:cubicBezTo>
                      <a:cubicBezTo>
                        <a:pt x="461" y="38"/>
                        <a:pt x="467" y="35"/>
                        <a:pt x="474" y="35"/>
                      </a:cubicBezTo>
                      <a:cubicBezTo>
                        <a:pt x="483" y="36"/>
                        <a:pt x="511" y="43"/>
                        <a:pt x="519" y="46"/>
                      </a:cubicBezTo>
                      <a:cubicBezTo>
                        <a:pt x="527" y="49"/>
                        <a:pt x="544" y="54"/>
                        <a:pt x="544" y="54"/>
                      </a:cubicBezTo>
                      <a:cubicBezTo>
                        <a:pt x="548" y="54"/>
                        <a:pt x="560" y="52"/>
                        <a:pt x="565" y="50"/>
                      </a:cubicBezTo>
                      <a:cubicBezTo>
                        <a:pt x="570" y="47"/>
                        <a:pt x="581" y="42"/>
                        <a:pt x="581" y="42"/>
                      </a:cubicBezTo>
                      <a:cubicBezTo>
                        <a:pt x="585" y="42"/>
                        <a:pt x="598" y="44"/>
                        <a:pt x="600" y="48"/>
                      </a:cubicBezTo>
                      <a:cubicBezTo>
                        <a:pt x="603" y="55"/>
                        <a:pt x="589" y="61"/>
                        <a:pt x="584" y="63"/>
                      </a:cubicBezTo>
                      <a:cubicBezTo>
                        <a:pt x="576" y="69"/>
                        <a:pt x="568" y="69"/>
                        <a:pt x="565" y="77"/>
                      </a:cubicBezTo>
                      <a:cubicBezTo>
                        <a:pt x="568" y="86"/>
                        <a:pt x="564" y="92"/>
                        <a:pt x="568" y="101"/>
                      </a:cubicBezTo>
                      <a:cubicBezTo>
                        <a:pt x="574" y="93"/>
                        <a:pt x="577" y="91"/>
                        <a:pt x="589" y="94"/>
                      </a:cubicBezTo>
                      <a:cubicBezTo>
                        <a:pt x="595" y="108"/>
                        <a:pt x="602" y="93"/>
                        <a:pt x="611" y="88"/>
                      </a:cubicBezTo>
                      <a:cubicBezTo>
                        <a:pt x="613" y="86"/>
                        <a:pt x="613" y="83"/>
                        <a:pt x="616" y="82"/>
                      </a:cubicBezTo>
                      <a:cubicBezTo>
                        <a:pt x="618" y="80"/>
                        <a:pt x="622" y="81"/>
                        <a:pt x="624" y="80"/>
                      </a:cubicBezTo>
                      <a:cubicBezTo>
                        <a:pt x="626" y="78"/>
                        <a:pt x="626" y="75"/>
                        <a:pt x="627" y="73"/>
                      </a:cubicBezTo>
                      <a:cubicBezTo>
                        <a:pt x="632" y="65"/>
                        <a:pt x="638" y="63"/>
                        <a:pt x="648" y="61"/>
                      </a:cubicBezTo>
                      <a:cubicBezTo>
                        <a:pt x="664" y="62"/>
                        <a:pt x="684" y="69"/>
                        <a:pt x="700" y="69"/>
                      </a:cubicBezTo>
                      <a:lnTo>
                        <a:pt x="794" y="84"/>
                      </a:lnTo>
                      <a:close/>
                    </a:path>
                  </a:pathLst>
                </a:custGeom>
                <a:solidFill>
                  <a:schemeClr val="folHlink"/>
                </a:solidFill>
                <a:ln w="9525">
                  <a:noFill/>
                  <a:round/>
                  <a:headEnd/>
                  <a:tailEnd/>
                </a:ln>
                <a:effectLst/>
              </p:spPr>
              <p:txBody>
                <a:bodyPr wrap="none" anchor="ctr"/>
                <a:lstStyle/>
                <a:p>
                  <a:endParaRPr lang="id-ID"/>
                </a:p>
              </p:txBody>
            </p:sp>
            <p:sp>
              <p:nvSpPr>
                <p:cNvPr id="12346" name="Freeform 58"/>
                <p:cNvSpPr>
                  <a:spLocks/>
                </p:cNvSpPr>
                <p:nvPr/>
              </p:nvSpPr>
              <p:spPr bwMode="ltGray">
                <a:xfrm>
                  <a:off x="971" y="91"/>
                  <a:ext cx="30" cy="25"/>
                </a:xfrm>
                <a:custGeom>
                  <a:avLst/>
                  <a:gdLst/>
                  <a:ahLst/>
                  <a:cxnLst>
                    <a:cxn ang="0">
                      <a:pos x="3" y="28"/>
                    </a:cxn>
                    <a:cxn ang="0">
                      <a:pos x="31" y="0"/>
                    </a:cxn>
                    <a:cxn ang="0">
                      <a:pos x="19" y="24"/>
                    </a:cxn>
                    <a:cxn ang="0">
                      <a:pos x="3" y="28"/>
                    </a:cxn>
                  </a:cxnLst>
                  <a:rect l="0" t="0" r="r" b="b"/>
                  <a:pathLst>
                    <a:path w="31" h="30">
                      <a:moveTo>
                        <a:pt x="3" y="28"/>
                      </a:moveTo>
                      <a:cubicBezTo>
                        <a:pt x="8" y="8"/>
                        <a:pt x="12" y="6"/>
                        <a:pt x="31" y="0"/>
                      </a:cubicBezTo>
                      <a:cubicBezTo>
                        <a:pt x="29" y="5"/>
                        <a:pt x="25" y="22"/>
                        <a:pt x="19" y="24"/>
                      </a:cubicBezTo>
                      <a:cubicBezTo>
                        <a:pt x="0" y="30"/>
                        <a:pt x="3" y="9"/>
                        <a:pt x="3" y="28"/>
                      </a:cubicBezTo>
                      <a:close/>
                    </a:path>
                  </a:pathLst>
                </a:custGeom>
                <a:solidFill>
                  <a:schemeClr val="folHlink"/>
                </a:solidFill>
                <a:ln w="9525">
                  <a:noFill/>
                  <a:round/>
                  <a:headEnd/>
                  <a:tailEnd/>
                </a:ln>
                <a:effectLst/>
              </p:spPr>
              <p:txBody>
                <a:bodyPr wrap="none" anchor="ctr"/>
                <a:lstStyle/>
                <a:p>
                  <a:endParaRPr lang="id-ID"/>
                </a:p>
              </p:txBody>
            </p:sp>
            <p:sp>
              <p:nvSpPr>
                <p:cNvPr id="12347" name="Freeform 59"/>
                <p:cNvSpPr>
                  <a:spLocks/>
                </p:cNvSpPr>
                <p:nvPr/>
              </p:nvSpPr>
              <p:spPr bwMode="ltGray">
                <a:xfrm>
                  <a:off x="935" y="125"/>
                  <a:ext cx="45" cy="27"/>
                </a:xfrm>
                <a:custGeom>
                  <a:avLst/>
                  <a:gdLst/>
                  <a:ahLst/>
                  <a:cxnLst>
                    <a:cxn ang="0">
                      <a:pos x="6" y="32"/>
                    </a:cxn>
                    <a:cxn ang="0">
                      <a:pos x="22" y="0"/>
                    </a:cxn>
                    <a:cxn ang="0">
                      <a:pos x="38" y="4"/>
                    </a:cxn>
                    <a:cxn ang="0">
                      <a:pos x="6" y="32"/>
                    </a:cxn>
                  </a:cxnLst>
                  <a:rect l="0" t="0" r="r" b="b"/>
                  <a:pathLst>
                    <a:path w="44" h="32">
                      <a:moveTo>
                        <a:pt x="6" y="32"/>
                      </a:moveTo>
                      <a:cubicBezTo>
                        <a:pt x="0" y="14"/>
                        <a:pt x="7" y="10"/>
                        <a:pt x="22" y="0"/>
                      </a:cubicBezTo>
                      <a:cubicBezTo>
                        <a:pt x="27" y="1"/>
                        <a:pt x="35" y="0"/>
                        <a:pt x="38" y="4"/>
                      </a:cubicBezTo>
                      <a:cubicBezTo>
                        <a:pt x="44" y="13"/>
                        <a:pt x="16" y="32"/>
                        <a:pt x="6" y="32"/>
                      </a:cubicBezTo>
                      <a:close/>
                    </a:path>
                  </a:pathLst>
                </a:custGeom>
                <a:solidFill>
                  <a:schemeClr val="folHlink"/>
                </a:solidFill>
                <a:ln w="9525">
                  <a:noFill/>
                  <a:round/>
                  <a:headEnd/>
                  <a:tailEnd/>
                </a:ln>
                <a:effectLst/>
              </p:spPr>
              <p:txBody>
                <a:bodyPr wrap="none" anchor="ctr"/>
                <a:lstStyle/>
                <a:p>
                  <a:endParaRPr lang="id-ID"/>
                </a:p>
              </p:txBody>
            </p:sp>
            <p:sp>
              <p:nvSpPr>
                <p:cNvPr id="12348" name="Freeform 60"/>
                <p:cNvSpPr>
                  <a:spLocks/>
                </p:cNvSpPr>
                <p:nvPr/>
              </p:nvSpPr>
              <p:spPr bwMode="ltGray">
                <a:xfrm>
                  <a:off x="1081" y="226"/>
                  <a:ext cx="75" cy="14"/>
                </a:xfrm>
                <a:custGeom>
                  <a:avLst/>
                  <a:gdLst/>
                  <a:ahLst/>
                  <a:cxnLst>
                    <a:cxn ang="0">
                      <a:pos x="37" y="18"/>
                    </a:cxn>
                    <a:cxn ang="0">
                      <a:pos x="25" y="2"/>
                    </a:cxn>
                    <a:cxn ang="0">
                      <a:pos x="37" y="18"/>
                    </a:cxn>
                  </a:cxnLst>
                  <a:rect l="0" t="0" r="r" b="b"/>
                  <a:pathLst>
                    <a:path w="76" h="18">
                      <a:moveTo>
                        <a:pt x="37" y="18"/>
                      </a:moveTo>
                      <a:cubicBezTo>
                        <a:pt x="25" y="14"/>
                        <a:pt x="0" y="10"/>
                        <a:pt x="25" y="2"/>
                      </a:cubicBezTo>
                      <a:cubicBezTo>
                        <a:pt x="76" y="9"/>
                        <a:pt x="46" y="0"/>
                        <a:pt x="37" y="18"/>
                      </a:cubicBezTo>
                      <a:close/>
                    </a:path>
                  </a:pathLst>
                </a:custGeom>
                <a:solidFill>
                  <a:schemeClr val="folHlink"/>
                </a:solidFill>
                <a:ln w="9525">
                  <a:noFill/>
                  <a:round/>
                  <a:headEnd/>
                  <a:tailEnd/>
                </a:ln>
                <a:effectLst/>
              </p:spPr>
              <p:txBody>
                <a:bodyPr wrap="none" anchor="ctr"/>
                <a:lstStyle/>
                <a:p>
                  <a:endParaRPr lang="id-ID"/>
                </a:p>
              </p:txBody>
            </p:sp>
            <p:sp>
              <p:nvSpPr>
                <p:cNvPr id="12349" name="Freeform 61"/>
                <p:cNvSpPr>
                  <a:spLocks/>
                </p:cNvSpPr>
                <p:nvPr/>
              </p:nvSpPr>
              <p:spPr bwMode="ltGray">
                <a:xfrm>
                  <a:off x="1210" y="223"/>
                  <a:ext cx="42" cy="37"/>
                </a:xfrm>
                <a:custGeom>
                  <a:avLst/>
                  <a:gdLst/>
                  <a:ahLst/>
                  <a:cxnLst>
                    <a:cxn ang="0">
                      <a:pos x="0" y="21"/>
                    </a:cxn>
                    <a:cxn ang="0">
                      <a:pos x="12" y="9"/>
                    </a:cxn>
                    <a:cxn ang="0">
                      <a:pos x="0" y="21"/>
                    </a:cxn>
                  </a:cxnLst>
                  <a:rect l="0" t="0" r="r" b="b"/>
                  <a:pathLst>
                    <a:path w="42" h="44">
                      <a:moveTo>
                        <a:pt x="0" y="21"/>
                      </a:moveTo>
                      <a:cubicBezTo>
                        <a:pt x="4" y="17"/>
                        <a:pt x="7" y="11"/>
                        <a:pt x="12" y="9"/>
                      </a:cubicBezTo>
                      <a:cubicBezTo>
                        <a:pt x="42" y="0"/>
                        <a:pt x="23" y="44"/>
                        <a:pt x="0" y="21"/>
                      </a:cubicBezTo>
                      <a:close/>
                    </a:path>
                  </a:pathLst>
                </a:custGeom>
                <a:solidFill>
                  <a:schemeClr val="folHlink"/>
                </a:solidFill>
                <a:ln w="9525">
                  <a:noFill/>
                  <a:round/>
                  <a:headEnd/>
                  <a:tailEnd/>
                </a:ln>
                <a:effectLst/>
              </p:spPr>
              <p:txBody>
                <a:bodyPr wrap="none" anchor="ctr"/>
                <a:lstStyle/>
                <a:p>
                  <a:endParaRPr lang="id-ID"/>
                </a:p>
              </p:txBody>
            </p:sp>
            <p:sp>
              <p:nvSpPr>
                <p:cNvPr id="12350" name="Freeform 62"/>
                <p:cNvSpPr>
                  <a:spLocks/>
                </p:cNvSpPr>
                <p:nvPr/>
              </p:nvSpPr>
              <p:spPr bwMode="ltGray">
                <a:xfrm>
                  <a:off x="865" y="123"/>
                  <a:ext cx="33" cy="24"/>
                </a:xfrm>
                <a:custGeom>
                  <a:avLst/>
                  <a:gdLst/>
                  <a:ahLst/>
                  <a:cxnLst>
                    <a:cxn ang="0">
                      <a:pos x="7" y="22"/>
                    </a:cxn>
                    <a:cxn ang="0">
                      <a:pos x="31" y="10"/>
                    </a:cxn>
                    <a:cxn ang="0">
                      <a:pos x="7" y="22"/>
                    </a:cxn>
                  </a:cxnLst>
                  <a:rect l="0" t="0" r="r" b="b"/>
                  <a:pathLst>
                    <a:path w="31" h="30">
                      <a:moveTo>
                        <a:pt x="7" y="22"/>
                      </a:moveTo>
                      <a:cubicBezTo>
                        <a:pt x="0" y="0"/>
                        <a:pt x="15" y="6"/>
                        <a:pt x="31" y="10"/>
                      </a:cubicBezTo>
                      <a:cubicBezTo>
                        <a:pt x="14" y="16"/>
                        <a:pt x="15" y="30"/>
                        <a:pt x="7" y="22"/>
                      </a:cubicBezTo>
                      <a:close/>
                    </a:path>
                  </a:pathLst>
                </a:custGeom>
                <a:solidFill>
                  <a:schemeClr val="folHlink"/>
                </a:solidFill>
                <a:ln w="9525">
                  <a:noFill/>
                  <a:round/>
                  <a:headEnd/>
                  <a:tailEnd/>
                </a:ln>
                <a:effectLst/>
              </p:spPr>
              <p:txBody>
                <a:bodyPr wrap="none" anchor="ctr"/>
                <a:lstStyle/>
                <a:p>
                  <a:endParaRPr lang="id-ID"/>
                </a:p>
              </p:txBody>
            </p:sp>
          </p:grpSp>
          <p:grpSp>
            <p:nvGrpSpPr>
              <p:cNvPr id="5" name="Group 63"/>
              <p:cNvGrpSpPr>
                <a:grpSpLocks/>
              </p:cNvGrpSpPr>
              <p:nvPr userDrawn="1"/>
            </p:nvGrpSpPr>
            <p:grpSpPr bwMode="auto">
              <a:xfrm>
                <a:off x="7" y="6"/>
                <a:ext cx="5739" cy="1022"/>
                <a:chOff x="1056" y="111"/>
                <a:chExt cx="2448" cy="418"/>
              </a:xfrm>
            </p:grpSpPr>
            <p:sp>
              <p:nvSpPr>
                <p:cNvPr id="12352" name="Line 64"/>
                <p:cNvSpPr>
                  <a:spLocks noChangeShapeType="1"/>
                </p:cNvSpPr>
                <p:nvPr/>
              </p:nvSpPr>
              <p:spPr bwMode="white">
                <a:xfrm>
                  <a:off x="1056" y="332"/>
                  <a:ext cx="2448" cy="0"/>
                </a:xfrm>
                <a:prstGeom prst="line">
                  <a:avLst/>
                </a:prstGeom>
                <a:noFill/>
                <a:ln w="9525">
                  <a:solidFill>
                    <a:schemeClr val="folHlink"/>
                  </a:solidFill>
                  <a:round/>
                  <a:headEnd/>
                  <a:tailEnd/>
                </a:ln>
                <a:effectLst/>
              </p:spPr>
              <p:txBody>
                <a:bodyPr wrap="none" anchor="ctr"/>
                <a:lstStyle/>
                <a:p>
                  <a:endParaRPr lang="id-ID"/>
                </a:p>
              </p:txBody>
            </p:sp>
            <p:sp>
              <p:nvSpPr>
                <p:cNvPr id="12353" name="Line 65"/>
                <p:cNvSpPr>
                  <a:spLocks noChangeShapeType="1"/>
                </p:cNvSpPr>
                <p:nvPr/>
              </p:nvSpPr>
              <p:spPr bwMode="white">
                <a:xfrm>
                  <a:off x="1254" y="111"/>
                  <a:ext cx="0" cy="418"/>
                </a:xfrm>
                <a:prstGeom prst="line">
                  <a:avLst/>
                </a:prstGeom>
                <a:noFill/>
                <a:ln w="9525">
                  <a:solidFill>
                    <a:schemeClr val="folHlink"/>
                  </a:solidFill>
                  <a:round/>
                  <a:headEnd/>
                  <a:tailEnd/>
                </a:ln>
                <a:effectLst/>
              </p:spPr>
              <p:txBody>
                <a:bodyPr wrap="none" anchor="ctr"/>
                <a:lstStyle/>
                <a:p>
                  <a:endParaRPr lang="id-ID"/>
                </a:p>
              </p:txBody>
            </p:sp>
            <p:sp>
              <p:nvSpPr>
                <p:cNvPr id="12354" name="Line 66"/>
                <p:cNvSpPr>
                  <a:spLocks noChangeShapeType="1"/>
                </p:cNvSpPr>
                <p:nvPr/>
              </p:nvSpPr>
              <p:spPr bwMode="white">
                <a:xfrm>
                  <a:off x="1482" y="111"/>
                  <a:ext cx="0" cy="418"/>
                </a:xfrm>
                <a:prstGeom prst="line">
                  <a:avLst/>
                </a:prstGeom>
                <a:noFill/>
                <a:ln w="9525">
                  <a:solidFill>
                    <a:schemeClr val="folHlink"/>
                  </a:solidFill>
                  <a:round/>
                  <a:headEnd/>
                  <a:tailEnd/>
                </a:ln>
                <a:effectLst/>
              </p:spPr>
              <p:txBody>
                <a:bodyPr wrap="none" anchor="ctr"/>
                <a:lstStyle/>
                <a:p>
                  <a:endParaRPr lang="id-ID"/>
                </a:p>
              </p:txBody>
            </p:sp>
            <p:sp>
              <p:nvSpPr>
                <p:cNvPr id="12355" name="Line 67"/>
                <p:cNvSpPr>
                  <a:spLocks noChangeShapeType="1"/>
                </p:cNvSpPr>
                <p:nvPr/>
              </p:nvSpPr>
              <p:spPr bwMode="white">
                <a:xfrm>
                  <a:off x="1710" y="111"/>
                  <a:ext cx="0" cy="418"/>
                </a:xfrm>
                <a:prstGeom prst="line">
                  <a:avLst/>
                </a:prstGeom>
                <a:noFill/>
                <a:ln w="9525">
                  <a:solidFill>
                    <a:schemeClr val="folHlink"/>
                  </a:solidFill>
                  <a:round/>
                  <a:headEnd/>
                  <a:tailEnd/>
                </a:ln>
                <a:effectLst/>
              </p:spPr>
              <p:txBody>
                <a:bodyPr wrap="none" anchor="ctr"/>
                <a:lstStyle/>
                <a:p>
                  <a:endParaRPr lang="id-ID"/>
                </a:p>
              </p:txBody>
            </p:sp>
            <p:sp>
              <p:nvSpPr>
                <p:cNvPr id="12356" name="Line 68"/>
                <p:cNvSpPr>
                  <a:spLocks noChangeShapeType="1"/>
                </p:cNvSpPr>
                <p:nvPr/>
              </p:nvSpPr>
              <p:spPr bwMode="white">
                <a:xfrm>
                  <a:off x="1938" y="111"/>
                  <a:ext cx="0" cy="418"/>
                </a:xfrm>
                <a:prstGeom prst="line">
                  <a:avLst/>
                </a:prstGeom>
                <a:noFill/>
                <a:ln w="9525">
                  <a:solidFill>
                    <a:schemeClr val="folHlink"/>
                  </a:solidFill>
                  <a:round/>
                  <a:headEnd/>
                  <a:tailEnd/>
                </a:ln>
                <a:effectLst/>
              </p:spPr>
              <p:txBody>
                <a:bodyPr wrap="none" anchor="ctr"/>
                <a:lstStyle/>
                <a:p>
                  <a:endParaRPr lang="id-ID"/>
                </a:p>
              </p:txBody>
            </p:sp>
            <p:sp>
              <p:nvSpPr>
                <p:cNvPr id="12357" name="Line 69"/>
                <p:cNvSpPr>
                  <a:spLocks noChangeShapeType="1"/>
                </p:cNvSpPr>
                <p:nvPr/>
              </p:nvSpPr>
              <p:spPr bwMode="white">
                <a:xfrm>
                  <a:off x="2166" y="111"/>
                  <a:ext cx="0" cy="418"/>
                </a:xfrm>
                <a:prstGeom prst="line">
                  <a:avLst/>
                </a:prstGeom>
                <a:noFill/>
                <a:ln w="9525">
                  <a:solidFill>
                    <a:schemeClr val="folHlink"/>
                  </a:solidFill>
                  <a:round/>
                  <a:headEnd/>
                  <a:tailEnd/>
                </a:ln>
                <a:effectLst/>
              </p:spPr>
              <p:txBody>
                <a:bodyPr wrap="none" anchor="ctr"/>
                <a:lstStyle/>
                <a:p>
                  <a:endParaRPr lang="id-ID"/>
                </a:p>
              </p:txBody>
            </p:sp>
            <p:sp>
              <p:nvSpPr>
                <p:cNvPr id="12358" name="Line 70"/>
                <p:cNvSpPr>
                  <a:spLocks noChangeShapeType="1"/>
                </p:cNvSpPr>
                <p:nvPr/>
              </p:nvSpPr>
              <p:spPr bwMode="white">
                <a:xfrm>
                  <a:off x="2394" y="111"/>
                  <a:ext cx="0" cy="418"/>
                </a:xfrm>
                <a:prstGeom prst="line">
                  <a:avLst/>
                </a:prstGeom>
                <a:noFill/>
                <a:ln w="9525">
                  <a:solidFill>
                    <a:schemeClr val="folHlink"/>
                  </a:solidFill>
                  <a:round/>
                  <a:headEnd/>
                  <a:tailEnd/>
                </a:ln>
                <a:effectLst/>
              </p:spPr>
              <p:txBody>
                <a:bodyPr wrap="none" anchor="ctr"/>
                <a:lstStyle/>
                <a:p>
                  <a:endParaRPr lang="id-ID"/>
                </a:p>
              </p:txBody>
            </p:sp>
            <p:sp>
              <p:nvSpPr>
                <p:cNvPr id="12359" name="Line 71"/>
                <p:cNvSpPr>
                  <a:spLocks noChangeShapeType="1"/>
                </p:cNvSpPr>
                <p:nvPr/>
              </p:nvSpPr>
              <p:spPr bwMode="white">
                <a:xfrm>
                  <a:off x="2622" y="111"/>
                  <a:ext cx="0" cy="418"/>
                </a:xfrm>
                <a:prstGeom prst="line">
                  <a:avLst/>
                </a:prstGeom>
                <a:noFill/>
                <a:ln w="9525">
                  <a:solidFill>
                    <a:schemeClr val="folHlink"/>
                  </a:solidFill>
                  <a:round/>
                  <a:headEnd/>
                  <a:tailEnd/>
                </a:ln>
                <a:effectLst/>
              </p:spPr>
              <p:txBody>
                <a:bodyPr wrap="none" anchor="ctr"/>
                <a:lstStyle/>
                <a:p>
                  <a:endParaRPr lang="id-ID"/>
                </a:p>
              </p:txBody>
            </p:sp>
            <p:sp>
              <p:nvSpPr>
                <p:cNvPr id="12360" name="Line 72"/>
                <p:cNvSpPr>
                  <a:spLocks noChangeShapeType="1"/>
                </p:cNvSpPr>
                <p:nvPr/>
              </p:nvSpPr>
              <p:spPr bwMode="white">
                <a:xfrm>
                  <a:off x="2850" y="111"/>
                  <a:ext cx="0" cy="418"/>
                </a:xfrm>
                <a:prstGeom prst="line">
                  <a:avLst/>
                </a:prstGeom>
                <a:noFill/>
                <a:ln w="9525">
                  <a:solidFill>
                    <a:schemeClr val="folHlink"/>
                  </a:solidFill>
                  <a:round/>
                  <a:headEnd/>
                  <a:tailEnd/>
                </a:ln>
                <a:effectLst/>
              </p:spPr>
              <p:txBody>
                <a:bodyPr wrap="none" anchor="ctr"/>
                <a:lstStyle/>
                <a:p>
                  <a:endParaRPr lang="id-ID"/>
                </a:p>
              </p:txBody>
            </p:sp>
            <p:sp>
              <p:nvSpPr>
                <p:cNvPr id="12361" name="Line 73"/>
                <p:cNvSpPr>
                  <a:spLocks noChangeShapeType="1"/>
                </p:cNvSpPr>
                <p:nvPr/>
              </p:nvSpPr>
              <p:spPr bwMode="white">
                <a:xfrm>
                  <a:off x="3078" y="111"/>
                  <a:ext cx="0" cy="418"/>
                </a:xfrm>
                <a:prstGeom prst="line">
                  <a:avLst/>
                </a:prstGeom>
                <a:noFill/>
                <a:ln w="9525">
                  <a:solidFill>
                    <a:schemeClr val="folHlink"/>
                  </a:solidFill>
                  <a:round/>
                  <a:headEnd/>
                  <a:tailEnd/>
                </a:ln>
                <a:effectLst/>
              </p:spPr>
              <p:txBody>
                <a:bodyPr wrap="none" anchor="ctr"/>
                <a:lstStyle/>
                <a:p>
                  <a:endParaRPr lang="id-ID"/>
                </a:p>
              </p:txBody>
            </p:sp>
            <p:sp>
              <p:nvSpPr>
                <p:cNvPr id="12362" name="Line 74"/>
                <p:cNvSpPr>
                  <a:spLocks noChangeShapeType="1"/>
                </p:cNvSpPr>
                <p:nvPr/>
              </p:nvSpPr>
              <p:spPr bwMode="white">
                <a:xfrm>
                  <a:off x="3306" y="111"/>
                  <a:ext cx="0" cy="418"/>
                </a:xfrm>
                <a:prstGeom prst="line">
                  <a:avLst/>
                </a:prstGeom>
                <a:noFill/>
                <a:ln w="9525">
                  <a:solidFill>
                    <a:schemeClr val="folHlink"/>
                  </a:solidFill>
                  <a:round/>
                  <a:headEnd/>
                  <a:tailEnd/>
                </a:ln>
                <a:effectLst/>
              </p:spPr>
              <p:txBody>
                <a:bodyPr wrap="none" anchor="ctr"/>
                <a:lstStyle/>
                <a:p>
                  <a:endParaRPr lang="id-ID"/>
                </a:p>
              </p:txBody>
            </p:sp>
          </p:grpSp>
          <p:grpSp>
            <p:nvGrpSpPr>
              <p:cNvPr id="6" name="Group 75"/>
              <p:cNvGrpSpPr>
                <a:grpSpLocks/>
              </p:cNvGrpSpPr>
              <p:nvPr userDrawn="1"/>
            </p:nvGrpSpPr>
            <p:grpSpPr bwMode="auto">
              <a:xfrm>
                <a:off x="363" y="1"/>
                <a:ext cx="4919" cy="1034"/>
                <a:chOff x="1208" y="109"/>
                <a:chExt cx="2098" cy="423"/>
              </a:xfrm>
            </p:grpSpPr>
            <p:sp>
              <p:nvSpPr>
                <p:cNvPr id="12364" name="Line 76"/>
                <p:cNvSpPr>
                  <a:spLocks noChangeShapeType="1"/>
                </p:cNvSpPr>
                <p:nvPr/>
              </p:nvSpPr>
              <p:spPr bwMode="ltGray">
                <a:xfrm>
                  <a:off x="2850" y="110"/>
                  <a:ext cx="0" cy="142"/>
                </a:xfrm>
                <a:prstGeom prst="line">
                  <a:avLst/>
                </a:prstGeom>
                <a:noFill/>
                <a:ln w="9525">
                  <a:solidFill>
                    <a:schemeClr val="hlink"/>
                  </a:solidFill>
                  <a:round/>
                  <a:headEnd/>
                  <a:tailEnd/>
                </a:ln>
                <a:effectLst/>
              </p:spPr>
              <p:txBody>
                <a:bodyPr wrap="none" anchor="ctr"/>
                <a:lstStyle/>
                <a:p>
                  <a:endParaRPr lang="id-ID"/>
                </a:p>
              </p:txBody>
            </p:sp>
            <p:sp>
              <p:nvSpPr>
                <p:cNvPr id="12365" name="Line 77"/>
                <p:cNvSpPr>
                  <a:spLocks noChangeShapeType="1"/>
                </p:cNvSpPr>
                <p:nvPr/>
              </p:nvSpPr>
              <p:spPr bwMode="ltGray">
                <a:xfrm>
                  <a:off x="2972" y="332"/>
                  <a:ext cx="70" cy="0"/>
                </a:xfrm>
                <a:prstGeom prst="line">
                  <a:avLst/>
                </a:prstGeom>
                <a:noFill/>
                <a:ln w="9525">
                  <a:solidFill>
                    <a:schemeClr val="hlink"/>
                  </a:solidFill>
                  <a:round/>
                  <a:headEnd/>
                  <a:tailEnd/>
                </a:ln>
                <a:effectLst/>
              </p:spPr>
              <p:txBody>
                <a:bodyPr wrap="none" anchor="ctr"/>
                <a:lstStyle/>
                <a:p>
                  <a:endParaRPr lang="id-ID"/>
                </a:p>
              </p:txBody>
            </p:sp>
            <p:sp>
              <p:nvSpPr>
                <p:cNvPr id="12366" name="Line 78"/>
                <p:cNvSpPr>
                  <a:spLocks noChangeShapeType="1"/>
                </p:cNvSpPr>
                <p:nvPr/>
              </p:nvSpPr>
              <p:spPr bwMode="ltGray">
                <a:xfrm>
                  <a:off x="3078" y="350"/>
                  <a:ext cx="0" cy="28"/>
                </a:xfrm>
                <a:prstGeom prst="line">
                  <a:avLst/>
                </a:prstGeom>
                <a:noFill/>
                <a:ln w="9525">
                  <a:solidFill>
                    <a:schemeClr val="hlink"/>
                  </a:solidFill>
                  <a:round/>
                  <a:headEnd/>
                  <a:tailEnd/>
                </a:ln>
                <a:effectLst/>
              </p:spPr>
              <p:txBody>
                <a:bodyPr wrap="none" anchor="ctr"/>
                <a:lstStyle/>
                <a:p>
                  <a:endParaRPr lang="id-ID"/>
                </a:p>
              </p:txBody>
            </p:sp>
            <p:sp>
              <p:nvSpPr>
                <p:cNvPr id="12367" name="Line 79"/>
                <p:cNvSpPr>
                  <a:spLocks noChangeShapeType="1"/>
                </p:cNvSpPr>
                <p:nvPr/>
              </p:nvSpPr>
              <p:spPr bwMode="ltGray">
                <a:xfrm>
                  <a:off x="3306" y="450"/>
                  <a:ext cx="0" cy="79"/>
                </a:xfrm>
                <a:prstGeom prst="line">
                  <a:avLst/>
                </a:prstGeom>
                <a:noFill/>
                <a:ln w="9525">
                  <a:solidFill>
                    <a:schemeClr val="hlink"/>
                  </a:solidFill>
                  <a:round/>
                  <a:headEnd/>
                  <a:tailEnd/>
                </a:ln>
                <a:effectLst/>
              </p:spPr>
              <p:txBody>
                <a:bodyPr wrap="none" anchor="ctr"/>
                <a:lstStyle/>
                <a:p>
                  <a:endParaRPr lang="id-ID"/>
                </a:p>
              </p:txBody>
            </p:sp>
            <p:sp>
              <p:nvSpPr>
                <p:cNvPr id="12368" name="Line 80"/>
                <p:cNvSpPr>
                  <a:spLocks noChangeShapeType="1"/>
                </p:cNvSpPr>
                <p:nvPr/>
              </p:nvSpPr>
              <p:spPr bwMode="ltGray">
                <a:xfrm>
                  <a:off x="2166" y="114"/>
                  <a:ext cx="0" cy="62"/>
                </a:xfrm>
                <a:prstGeom prst="line">
                  <a:avLst/>
                </a:prstGeom>
                <a:noFill/>
                <a:ln w="9525">
                  <a:solidFill>
                    <a:schemeClr val="hlink"/>
                  </a:solidFill>
                  <a:round/>
                  <a:headEnd/>
                  <a:tailEnd/>
                </a:ln>
                <a:effectLst/>
              </p:spPr>
              <p:txBody>
                <a:bodyPr wrap="none" anchor="ctr"/>
                <a:lstStyle/>
                <a:p>
                  <a:endParaRPr lang="id-ID"/>
                </a:p>
              </p:txBody>
            </p:sp>
            <p:sp>
              <p:nvSpPr>
                <p:cNvPr id="12369" name="Line 81"/>
                <p:cNvSpPr>
                  <a:spLocks noChangeShapeType="1"/>
                </p:cNvSpPr>
                <p:nvPr/>
              </p:nvSpPr>
              <p:spPr bwMode="ltGray">
                <a:xfrm>
                  <a:off x="1938" y="111"/>
                  <a:ext cx="0" cy="337"/>
                </a:xfrm>
                <a:prstGeom prst="line">
                  <a:avLst/>
                </a:prstGeom>
                <a:noFill/>
                <a:ln w="9525">
                  <a:solidFill>
                    <a:schemeClr val="hlink"/>
                  </a:solidFill>
                  <a:round/>
                  <a:headEnd/>
                  <a:tailEnd/>
                </a:ln>
                <a:effectLst/>
              </p:spPr>
              <p:txBody>
                <a:bodyPr wrap="none" anchor="ctr"/>
                <a:lstStyle/>
                <a:p>
                  <a:endParaRPr lang="id-ID"/>
                </a:p>
              </p:txBody>
            </p:sp>
            <p:sp>
              <p:nvSpPr>
                <p:cNvPr id="12370" name="Line 82"/>
                <p:cNvSpPr>
                  <a:spLocks noChangeShapeType="1"/>
                </p:cNvSpPr>
                <p:nvPr/>
              </p:nvSpPr>
              <p:spPr bwMode="ltGray">
                <a:xfrm flipH="1">
                  <a:off x="1912" y="332"/>
                  <a:ext cx="68" cy="0"/>
                </a:xfrm>
                <a:prstGeom prst="line">
                  <a:avLst/>
                </a:prstGeom>
                <a:noFill/>
                <a:ln w="9525">
                  <a:solidFill>
                    <a:schemeClr val="hlink"/>
                  </a:solidFill>
                  <a:round/>
                  <a:headEnd/>
                  <a:tailEnd/>
                </a:ln>
                <a:effectLst/>
              </p:spPr>
              <p:txBody>
                <a:bodyPr wrap="none" anchor="ctr"/>
                <a:lstStyle/>
                <a:p>
                  <a:endParaRPr lang="id-ID"/>
                </a:p>
              </p:txBody>
            </p:sp>
            <p:sp>
              <p:nvSpPr>
                <p:cNvPr id="12371" name="Line 83"/>
                <p:cNvSpPr>
                  <a:spLocks noChangeShapeType="1"/>
                </p:cNvSpPr>
                <p:nvPr/>
              </p:nvSpPr>
              <p:spPr bwMode="ltGray">
                <a:xfrm>
                  <a:off x="1778" y="332"/>
                  <a:ext cx="60" cy="0"/>
                </a:xfrm>
                <a:prstGeom prst="line">
                  <a:avLst/>
                </a:prstGeom>
                <a:noFill/>
                <a:ln w="9525">
                  <a:solidFill>
                    <a:schemeClr val="hlink"/>
                  </a:solidFill>
                  <a:round/>
                  <a:headEnd/>
                  <a:tailEnd/>
                </a:ln>
                <a:effectLst/>
              </p:spPr>
              <p:txBody>
                <a:bodyPr wrap="none" anchor="ctr"/>
                <a:lstStyle/>
                <a:p>
                  <a:endParaRPr lang="id-ID"/>
                </a:p>
              </p:txBody>
            </p:sp>
            <p:sp>
              <p:nvSpPr>
                <p:cNvPr id="12372" name="Line 84"/>
                <p:cNvSpPr>
                  <a:spLocks noChangeShapeType="1"/>
                </p:cNvSpPr>
                <p:nvPr/>
              </p:nvSpPr>
              <p:spPr bwMode="ltGray">
                <a:xfrm flipH="1">
                  <a:off x="1578" y="332"/>
                  <a:ext cx="82" cy="0"/>
                </a:xfrm>
                <a:prstGeom prst="line">
                  <a:avLst/>
                </a:prstGeom>
                <a:noFill/>
                <a:ln w="9525">
                  <a:solidFill>
                    <a:schemeClr val="hlink"/>
                  </a:solidFill>
                  <a:round/>
                  <a:headEnd/>
                  <a:tailEnd/>
                </a:ln>
                <a:effectLst/>
              </p:spPr>
              <p:txBody>
                <a:bodyPr wrap="none" anchor="ctr"/>
                <a:lstStyle/>
                <a:p>
                  <a:endParaRPr lang="id-ID"/>
                </a:p>
              </p:txBody>
            </p:sp>
            <p:sp>
              <p:nvSpPr>
                <p:cNvPr id="12373" name="Line 85"/>
                <p:cNvSpPr>
                  <a:spLocks noChangeShapeType="1"/>
                </p:cNvSpPr>
                <p:nvPr/>
              </p:nvSpPr>
              <p:spPr bwMode="ltGray">
                <a:xfrm>
                  <a:off x="1208" y="332"/>
                  <a:ext cx="348" cy="0"/>
                </a:xfrm>
                <a:prstGeom prst="line">
                  <a:avLst/>
                </a:prstGeom>
                <a:noFill/>
                <a:ln w="9525">
                  <a:solidFill>
                    <a:schemeClr val="hlink"/>
                  </a:solidFill>
                  <a:round/>
                  <a:headEnd/>
                  <a:tailEnd/>
                </a:ln>
                <a:effectLst/>
              </p:spPr>
              <p:txBody>
                <a:bodyPr wrap="none" anchor="ctr"/>
                <a:lstStyle/>
                <a:p>
                  <a:endParaRPr lang="id-ID"/>
                </a:p>
              </p:txBody>
            </p:sp>
            <p:sp>
              <p:nvSpPr>
                <p:cNvPr id="12374" name="Line 86"/>
                <p:cNvSpPr>
                  <a:spLocks noChangeShapeType="1"/>
                </p:cNvSpPr>
                <p:nvPr/>
              </p:nvSpPr>
              <p:spPr bwMode="ltGray">
                <a:xfrm>
                  <a:off x="1480" y="234"/>
                  <a:ext cx="0" cy="298"/>
                </a:xfrm>
                <a:prstGeom prst="line">
                  <a:avLst/>
                </a:prstGeom>
                <a:noFill/>
                <a:ln w="9525">
                  <a:solidFill>
                    <a:schemeClr val="hlink"/>
                  </a:solidFill>
                  <a:round/>
                  <a:headEnd/>
                  <a:tailEnd/>
                </a:ln>
                <a:effectLst/>
              </p:spPr>
              <p:txBody>
                <a:bodyPr wrap="none" anchor="ctr"/>
                <a:lstStyle/>
                <a:p>
                  <a:endParaRPr lang="id-ID"/>
                </a:p>
              </p:txBody>
            </p:sp>
            <p:sp>
              <p:nvSpPr>
                <p:cNvPr id="12375" name="Line 87"/>
                <p:cNvSpPr>
                  <a:spLocks noChangeShapeType="1"/>
                </p:cNvSpPr>
                <p:nvPr/>
              </p:nvSpPr>
              <p:spPr bwMode="ltGray">
                <a:xfrm>
                  <a:off x="1254" y="252"/>
                  <a:ext cx="0" cy="156"/>
                </a:xfrm>
                <a:prstGeom prst="line">
                  <a:avLst/>
                </a:prstGeom>
                <a:noFill/>
                <a:ln w="9525">
                  <a:solidFill>
                    <a:schemeClr val="hlink"/>
                  </a:solidFill>
                  <a:round/>
                  <a:headEnd/>
                  <a:tailEnd/>
                </a:ln>
                <a:effectLst/>
              </p:spPr>
              <p:txBody>
                <a:bodyPr wrap="none" anchor="ctr"/>
                <a:lstStyle/>
                <a:p>
                  <a:endParaRPr lang="id-ID"/>
                </a:p>
              </p:txBody>
            </p:sp>
            <p:sp>
              <p:nvSpPr>
                <p:cNvPr id="12376" name="Line 88"/>
                <p:cNvSpPr>
                  <a:spLocks noChangeShapeType="1"/>
                </p:cNvSpPr>
                <p:nvPr/>
              </p:nvSpPr>
              <p:spPr bwMode="ltGray">
                <a:xfrm flipH="1" flipV="1">
                  <a:off x="1482" y="109"/>
                  <a:ext cx="0" cy="27"/>
                </a:xfrm>
                <a:prstGeom prst="line">
                  <a:avLst/>
                </a:prstGeom>
                <a:noFill/>
                <a:ln w="9525">
                  <a:solidFill>
                    <a:schemeClr val="hlink"/>
                  </a:solidFill>
                  <a:round/>
                  <a:headEnd/>
                  <a:tailEnd/>
                </a:ln>
                <a:effectLst/>
              </p:spPr>
              <p:txBody>
                <a:bodyPr wrap="none" anchor="ctr"/>
                <a:lstStyle/>
                <a:p>
                  <a:endParaRPr lang="id-ID"/>
                </a:p>
              </p:txBody>
            </p:sp>
            <p:sp>
              <p:nvSpPr>
                <p:cNvPr id="12377" name="Line 89"/>
                <p:cNvSpPr>
                  <a:spLocks noChangeShapeType="1"/>
                </p:cNvSpPr>
                <p:nvPr/>
              </p:nvSpPr>
              <p:spPr bwMode="ltGray">
                <a:xfrm>
                  <a:off x="1710" y="180"/>
                  <a:ext cx="0" cy="96"/>
                </a:xfrm>
                <a:prstGeom prst="line">
                  <a:avLst/>
                </a:prstGeom>
                <a:noFill/>
                <a:ln w="9525">
                  <a:solidFill>
                    <a:schemeClr val="hlink"/>
                  </a:solidFill>
                  <a:round/>
                  <a:headEnd/>
                  <a:tailEnd/>
                </a:ln>
                <a:effectLst/>
              </p:spPr>
              <p:txBody>
                <a:bodyPr wrap="none" anchor="ctr"/>
                <a:lstStyle/>
                <a:p>
                  <a:endParaRPr lang="id-ID"/>
                </a:p>
              </p:txBody>
            </p:sp>
            <p:sp>
              <p:nvSpPr>
                <p:cNvPr id="12378" name="Line 90"/>
                <p:cNvSpPr>
                  <a:spLocks noChangeShapeType="1"/>
                </p:cNvSpPr>
                <p:nvPr/>
              </p:nvSpPr>
              <p:spPr bwMode="ltGray">
                <a:xfrm flipV="1">
                  <a:off x="1710" y="111"/>
                  <a:ext cx="0" cy="22"/>
                </a:xfrm>
                <a:prstGeom prst="line">
                  <a:avLst/>
                </a:prstGeom>
                <a:noFill/>
                <a:ln w="9525">
                  <a:solidFill>
                    <a:schemeClr val="hlink"/>
                  </a:solidFill>
                  <a:round/>
                  <a:headEnd/>
                  <a:tailEnd/>
                </a:ln>
                <a:effectLst/>
              </p:spPr>
              <p:txBody>
                <a:bodyPr wrap="none" anchor="ctr"/>
                <a:lstStyle/>
                <a:p>
                  <a:endParaRPr lang="id-ID"/>
                </a:p>
              </p:txBody>
            </p:sp>
          </p:grpSp>
        </p:grpSp>
      </p:grpSp>
      <p:sp>
        <p:nvSpPr>
          <p:cNvPr id="12379" name="Rectangle 91"/>
          <p:cNvSpPr>
            <a:spLocks noGrp="1" noChangeArrowheads="1"/>
          </p:cNvSpPr>
          <p:nvPr>
            <p:ph type="ctrTitle"/>
          </p:nvPr>
        </p:nvSpPr>
        <p:spPr>
          <a:xfrm>
            <a:off x="1828800" y="1828800"/>
            <a:ext cx="6934200" cy="2362200"/>
          </a:xfrm>
        </p:spPr>
        <p:txBody>
          <a:bodyPr/>
          <a:lstStyle>
            <a:lvl1pPr>
              <a:defRPr/>
            </a:lvl1pPr>
          </a:lstStyle>
          <a:p>
            <a:r>
              <a:rPr lang="en-US" smtClean="0"/>
              <a:t>Click to edit Master title style</a:t>
            </a:r>
            <a:endParaRPr lang="en-US"/>
          </a:p>
        </p:txBody>
      </p:sp>
      <p:sp>
        <p:nvSpPr>
          <p:cNvPr id="12380" name="Rectangle 92"/>
          <p:cNvSpPr>
            <a:spLocks noGrp="1" noChangeArrowheads="1"/>
          </p:cNvSpPr>
          <p:nvPr>
            <p:ph type="subTitle" idx="1"/>
          </p:nvPr>
        </p:nvSpPr>
        <p:spPr>
          <a:xfrm>
            <a:off x="1828800" y="4572000"/>
            <a:ext cx="6934200" cy="1295400"/>
          </a:xfrm>
        </p:spPr>
        <p:txBody>
          <a:bodyPr/>
          <a:lstStyle>
            <a:lvl1pPr marL="0" indent="0">
              <a:buFontTx/>
              <a:buNone/>
              <a:defRPr/>
            </a:lvl1pPr>
          </a:lstStyle>
          <a:p>
            <a:r>
              <a:rPr lang="en-US" smtClean="0"/>
              <a:t>Click to edit Master subtitle style</a:t>
            </a:r>
            <a:endParaRPr lang="en-US"/>
          </a:p>
        </p:txBody>
      </p:sp>
      <p:sp>
        <p:nvSpPr>
          <p:cNvPr id="12381" name="Rectangle 93"/>
          <p:cNvSpPr>
            <a:spLocks noGrp="1" noChangeArrowheads="1"/>
          </p:cNvSpPr>
          <p:nvPr>
            <p:ph type="dt" sz="half" idx="2"/>
          </p:nvPr>
        </p:nvSpPr>
        <p:spPr>
          <a:xfrm>
            <a:off x="533400" y="6324600"/>
            <a:ext cx="1905000" cy="457200"/>
          </a:xfrm>
        </p:spPr>
        <p:txBody>
          <a:bodyPr/>
          <a:lstStyle>
            <a:lvl1pPr>
              <a:defRPr/>
            </a:lvl1pPr>
          </a:lstStyle>
          <a:p>
            <a:fld id="{413E2735-32A0-415A-AAE6-10E068719222}" type="datetime1">
              <a:rPr lang="id-ID" smtClean="0"/>
              <a:t>30/10/2007</a:t>
            </a:fld>
            <a:endParaRPr lang="id-ID"/>
          </a:p>
        </p:txBody>
      </p:sp>
      <p:sp>
        <p:nvSpPr>
          <p:cNvPr id="12382" name="Rectangle 94"/>
          <p:cNvSpPr>
            <a:spLocks noGrp="1" noChangeArrowheads="1"/>
          </p:cNvSpPr>
          <p:nvPr>
            <p:ph type="ftr" sz="quarter" idx="3"/>
          </p:nvPr>
        </p:nvSpPr>
        <p:spPr>
          <a:xfrm>
            <a:off x="3200400" y="6324600"/>
            <a:ext cx="2895600" cy="457200"/>
          </a:xfrm>
        </p:spPr>
        <p:txBody>
          <a:bodyPr/>
          <a:lstStyle>
            <a:lvl1pPr>
              <a:defRPr/>
            </a:lvl1pPr>
          </a:lstStyle>
          <a:p>
            <a:r>
              <a:rPr lang="id-ID" smtClean="0"/>
              <a:t>Minggu 1/ALG/Manajemen Proyek</a:t>
            </a:r>
            <a:endParaRPr lang="id-ID"/>
          </a:p>
        </p:txBody>
      </p:sp>
      <p:sp>
        <p:nvSpPr>
          <p:cNvPr id="12383" name="Rectangle 95"/>
          <p:cNvSpPr>
            <a:spLocks noGrp="1" noChangeArrowheads="1"/>
          </p:cNvSpPr>
          <p:nvPr>
            <p:ph type="sldNum" sz="quarter" idx="4"/>
          </p:nvPr>
        </p:nvSpPr>
        <p:spPr>
          <a:xfrm>
            <a:off x="6858000" y="6324600"/>
            <a:ext cx="1905000" cy="457200"/>
          </a:xfrm>
        </p:spPr>
        <p:txBody>
          <a:bodyPr/>
          <a:lstStyle>
            <a:lvl1pPr>
              <a:defRPr/>
            </a:lvl1pPr>
          </a:lstStyle>
          <a:p>
            <a:fld id="{1E9E80DE-89EA-4C3F-BE7C-26C3ECCEB089}" type="slidenum">
              <a:rPr lang="id-ID" smtClean="0"/>
              <a:pPr/>
              <a:t>‹#›</a:t>
            </a:fld>
            <a:endParaRPr lang="id-ID"/>
          </a:p>
        </p:txBody>
      </p:sp>
      <p:pic>
        <p:nvPicPr>
          <p:cNvPr id="12384" name="Picture 96" descr="&#10;World Art.bmp                                                  000022C7Rosebud                        B3DED69B:"/>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11175" y="2460625"/>
            <a:ext cx="1066800" cy="1066800"/>
          </a:xfrm>
          <a:prstGeom prst="rect">
            <a:avLst/>
          </a:prstGeom>
          <a:noFill/>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2379"/>
                                        </p:tgtEl>
                                        <p:attrNameLst>
                                          <p:attrName>style.visibility</p:attrName>
                                        </p:attrNameLst>
                                      </p:cBhvr>
                                      <p:to>
                                        <p:strVal val="visible"/>
                                      </p:to>
                                    </p:set>
                                    <p:anim calcmode="lin" valueType="num">
                                      <p:cBhvr additive="base">
                                        <p:cTn id="7" dur="500" fill="hold"/>
                                        <p:tgtEl>
                                          <p:spTgt spid="12379"/>
                                        </p:tgtEl>
                                        <p:attrNameLst>
                                          <p:attrName>ppt_x</p:attrName>
                                        </p:attrNameLst>
                                      </p:cBhvr>
                                      <p:tavLst>
                                        <p:tav tm="0">
                                          <p:val>
                                            <p:strVal val="1+#ppt_w/2"/>
                                          </p:val>
                                        </p:tav>
                                        <p:tav tm="100000">
                                          <p:val>
                                            <p:strVal val="#ppt_x"/>
                                          </p:val>
                                        </p:tav>
                                      </p:tavLst>
                                    </p:anim>
                                    <p:anim calcmode="lin" valueType="num">
                                      <p:cBhvr additive="base">
                                        <p:cTn id="8" dur="500" fill="hold"/>
                                        <p:tgtEl>
                                          <p:spTgt spid="1237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380">
                                            <p:txEl>
                                              <p:pRg st="0" end="0"/>
                                            </p:txEl>
                                          </p:spTgt>
                                        </p:tgtEl>
                                        <p:attrNameLst>
                                          <p:attrName>style.visibility</p:attrName>
                                        </p:attrNameLst>
                                      </p:cBhvr>
                                      <p:to>
                                        <p:strVal val="visible"/>
                                      </p:to>
                                    </p:set>
                                    <p:anim calcmode="lin" valueType="num">
                                      <p:cBhvr additive="base">
                                        <p:cTn id="12" dur="500" fill="hold"/>
                                        <p:tgtEl>
                                          <p:spTgt spid="12380">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238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79" grpId="0"/>
      <p:bldP spid="12380" grpId="0" bui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fld id="{B90A2904-A25D-4D18-B1A4-7E74FCF424FA}" type="datetime1">
              <a:rPr lang="id-ID" smtClean="0"/>
              <a:t>30/10/2007</a:t>
            </a:fld>
            <a:endParaRPr lang="id-ID"/>
          </a:p>
        </p:txBody>
      </p:sp>
      <p:sp>
        <p:nvSpPr>
          <p:cNvPr id="5" name="Footer Placeholder 4"/>
          <p:cNvSpPr>
            <a:spLocks noGrp="1"/>
          </p:cNvSpPr>
          <p:nvPr>
            <p:ph type="ftr" sz="quarter" idx="11"/>
          </p:nvPr>
        </p:nvSpPr>
        <p:spPr/>
        <p:txBody>
          <a:bodyPr/>
          <a:lstStyle>
            <a:lvl1pPr>
              <a:defRPr/>
            </a:lvl1pPr>
          </a:lstStyle>
          <a:p>
            <a:r>
              <a:rPr lang="id-ID" smtClean="0"/>
              <a:t>Minggu 1/ALG/Manajemen Proyek</a:t>
            </a:r>
            <a:endParaRPr lang="id-ID"/>
          </a:p>
        </p:txBody>
      </p:sp>
      <p:sp>
        <p:nvSpPr>
          <p:cNvPr id="6" name="Slide Number Placeholder 5"/>
          <p:cNvSpPr>
            <a:spLocks noGrp="1"/>
          </p:cNvSpPr>
          <p:nvPr>
            <p:ph type="sldNum" sz="quarter" idx="12"/>
          </p:nvPr>
        </p:nvSpPr>
        <p:spPr/>
        <p:txBody>
          <a:bodyPr/>
          <a:lstStyle>
            <a:lvl1pPr>
              <a:defRPr/>
            </a:lvl1pPr>
          </a:lstStyle>
          <a:p>
            <a:fld id="{1E9E80DE-89EA-4C3F-BE7C-26C3ECCEB089}" type="slidenum">
              <a:rPr lang="id-ID" smtClean="0"/>
              <a:pPr/>
              <a:t>‹#›</a:t>
            </a:fld>
            <a:endParaRPr lang="id-ID"/>
          </a:p>
        </p:txBody>
      </p:sp>
    </p:spTree>
  </p:cSld>
  <p:clrMapOvr>
    <a:masterClrMapping/>
  </p:clrMapOvr>
  <p:transition spd="med">
    <p:rand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EF1576E2-8B49-4605-AB07-FF7941E84A8C}" type="datetime1">
              <a:rPr lang="id-ID" smtClean="0"/>
              <a:t>30/10/2007</a:t>
            </a:fld>
            <a:endParaRPr lang="id-ID"/>
          </a:p>
        </p:txBody>
      </p:sp>
      <p:sp>
        <p:nvSpPr>
          <p:cNvPr id="5" name="Footer Placeholder 4"/>
          <p:cNvSpPr>
            <a:spLocks noGrp="1"/>
          </p:cNvSpPr>
          <p:nvPr>
            <p:ph type="ftr" sz="quarter" idx="11"/>
          </p:nvPr>
        </p:nvSpPr>
        <p:spPr/>
        <p:txBody>
          <a:bodyPr/>
          <a:lstStyle>
            <a:lvl1pPr>
              <a:defRPr/>
            </a:lvl1pPr>
          </a:lstStyle>
          <a:p>
            <a:r>
              <a:rPr lang="id-ID" smtClean="0"/>
              <a:t>Minggu 1/ALG/Manajemen Proyek</a:t>
            </a:r>
            <a:endParaRPr lang="id-ID"/>
          </a:p>
        </p:txBody>
      </p:sp>
      <p:sp>
        <p:nvSpPr>
          <p:cNvPr id="6" name="Slide Number Placeholder 5"/>
          <p:cNvSpPr>
            <a:spLocks noGrp="1"/>
          </p:cNvSpPr>
          <p:nvPr>
            <p:ph type="sldNum" sz="quarter" idx="12"/>
          </p:nvPr>
        </p:nvSpPr>
        <p:spPr/>
        <p:txBody>
          <a:bodyPr/>
          <a:lstStyle>
            <a:lvl1pPr>
              <a:defRPr/>
            </a:lvl1pPr>
          </a:lstStyle>
          <a:p>
            <a:fld id="{1E9E80DE-89EA-4C3F-BE7C-26C3ECCEB089}" type="slidenum">
              <a:rPr lang="id-ID" smtClean="0"/>
              <a:pPr/>
              <a:t>‹#›</a:t>
            </a:fld>
            <a:endParaRPr lang="id-ID"/>
          </a:p>
        </p:txBody>
      </p:sp>
    </p:spTree>
  </p:cSld>
  <p:clrMapOvr>
    <a:masterClrMapping/>
  </p:clrMapOvr>
  <p:transition spd="med">
    <p:random/>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685800" y="2133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2133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lvl1pPr>
              <a:defRPr/>
            </a:lvl1pPr>
          </a:lstStyle>
          <a:p>
            <a:fld id="{8B977546-7D82-4639-A1AE-7A691E9A20D2}" type="datetime1">
              <a:rPr lang="id-ID" smtClean="0"/>
              <a:t>30/10/2007</a:t>
            </a:fld>
            <a:endParaRPr lang="id-ID"/>
          </a:p>
        </p:txBody>
      </p:sp>
      <p:sp>
        <p:nvSpPr>
          <p:cNvPr id="6" name="Footer Placeholder 5"/>
          <p:cNvSpPr>
            <a:spLocks noGrp="1"/>
          </p:cNvSpPr>
          <p:nvPr>
            <p:ph type="ftr" sz="quarter" idx="11"/>
          </p:nvPr>
        </p:nvSpPr>
        <p:spPr/>
        <p:txBody>
          <a:bodyPr/>
          <a:lstStyle>
            <a:lvl1pPr>
              <a:defRPr/>
            </a:lvl1pPr>
          </a:lstStyle>
          <a:p>
            <a:r>
              <a:rPr lang="id-ID" smtClean="0"/>
              <a:t>Minggu 1/ALG/Manajemen Proyek</a:t>
            </a:r>
            <a:endParaRPr lang="id-ID"/>
          </a:p>
        </p:txBody>
      </p:sp>
      <p:sp>
        <p:nvSpPr>
          <p:cNvPr id="7" name="Slide Number Placeholder 6"/>
          <p:cNvSpPr>
            <a:spLocks noGrp="1"/>
          </p:cNvSpPr>
          <p:nvPr>
            <p:ph type="sldNum" sz="quarter" idx="12"/>
          </p:nvPr>
        </p:nvSpPr>
        <p:spPr/>
        <p:txBody>
          <a:bodyPr/>
          <a:lstStyle>
            <a:lvl1pPr>
              <a:defRPr/>
            </a:lvl1pPr>
          </a:lstStyle>
          <a:p>
            <a:fld id="{1E9E80DE-89EA-4C3F-BE7C-26C3ECCEB089}" type="slidenum">
              <a:rPr lang="id-ID" smtClean="0"/>
              <a:pPr/>
              <a:t>‹#›</a:t>
            </a:fld>
            <a:endParaRPr lang="id-ID"/>
          </a:p>
        </p:txBody>
      </p:sp>
    </p:spTree>
  </p:cSld>
  <p:clrMapOvr>
    <a:masterClrMapping/>
  </p:clrMapOvr>
  <p:transition spd="med">
    <p:random/>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lvl1pPr>
              <a:defRPr/>
            </a:lvl1pPr>
          </a:lstStyle>
          <a:p>
            <a:fld id="{25FD3B2E-CD24-4DDF-A409-D8F6C16A2DB9}" type="datetime1">
              <a:rPr lang="id-ID" smtClean="0"/>
              <a:t>30/10/2007</a:t>
            </a:fld>
            <a:endParaRPr lang="id-ID"/>
          </a:p>
        </p:txBody>
      </p:sp>
      <p:sp>
        <p:nvSpPr>
          <p:cNvPr id="8" name="Footer Placeholder 7"/>
          <p:cNvSpPr>
            <a:spLocks noGrp="1"/>
          </p:cNvSpPr>
          <p:nvPr>
            <p:ph type="ftr" sz="quarter" idx="11"/>
          </p:nvPr>
        </p:nvSpPr>
        <p:spPr/>
        <p:txBody>
          <a:bodyPr/>
          <a:lstStyle>
            <a:lvl1pPr>
              <a:defRPr/>
            </a:lvl1pPr>
          </a:lstStyle>
          <a:p>
            <a:r>
              <a:rPr lang="id-ID" smtClean="0"/>
              <a:t>Minggu 1/ALG/Manajemen Proyek</a:t>
            </a:r>
            <a:endParaRPr lang="id-ID"/>
          </a:p>
        </p:txBody>
      </p:sp>
      <p:sp>
        <p:nvSpPr>
          <p:cNvPr id="9" name="Slide Number Placeholder 8"/>
          <p:cNvSpPr>
            <a:spLocks noGrp="1"/>
          </p:cNvSpPr>
          <p:nvPr>
            <p:ph type="sldNum" sz="quarter" idx="12"/>
          </p:nvPr>
        </p:nvSpPr>
        <p:spPr/>
        <p:txBody>
          <a:bodyPr/>
          <a:lstStyle>
            <a:lvl1pPr>
              <a:defRPr/>
            </a:lvl1pPr>
          </a:lstStyle>
          <a:p>
            <a:fld id="{1E9E80DE-89EA-4C3F-BE7C-26C3ECCEB089}" type="slidenum">
              <a:rPr lang="id-ID" smtClean="0"/>
              <a:pPr/>
              <a:t>‹#›</a:t>
            </a:fld>
            <a:endParaRPr lang="id-ID"/>
          </a:p>
        </p:txBody>
      </p:sp>
    </p:spTree>
  </p:cSld>
  <p:clrMapOvr>
    <a:masterClrMapping/>
  </p:clrMapOvr>
  <p:transition spd="med">
    <p:random/>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lvl1pPr>
              <a:defRPr/>
            </a:lvl1pPr>
          </a:lstStyle>
          <a:p>
            <a:fld id="{6564B7C1-8D74-4EF9-A9DB-F77F4CBD5CB0}" type="datetime1">
              <a:rPr lang="id-ID" smtClean="0"/>
              <a:t>30/10/2007</a:t>
            </a:fld>
            <a:endParaRPr lang="id-ID"/>
          </a:p>
        </p:txBody>
      </p:sp>
      <p:sp>
        <p:nvSpPr>
          <p:cNvPr id="4" name="Footer Placeholder 3"/>
          <p:cNvSpPr>
            <a:spLocks noGrp="1"/>
          </p:cNvSpPr>
          <p:nvPr>
            <p:ph type="ftr" sz="quarter" idx="11"/>
          </p:nvPr>
        </p:nvSpPr>
        <p:spPr/>
        <p:txBody>
          <a:bodyPr/>
          <a:lstStyle>
            <a:lvl1pPr>
              <a:defRPr/>
            </a:lvl1pPr>
          </a:lstStyle>
          <a:p>
            <a:r>
              <a:rPr lang="id-ID" smtClean="0"/>
              <a:t>Minggu 1/ALG/Manajemen Proyek</a:t>
            </a:r>
            <a:endParaRPr lang="id-ID"/>
          </a:p>
        </p:txBody>
      </p:sp>
      <p:sp>
        <p:nvSpPr>
          <p:cNvPr id="5" name="Slide Number Placeholder 4"/>
          <p:cNvSpPr>
            <a:spLocks noGrp="1"/>
          </p:cNvSpPr>
          <p:nvPr>
            <p:ph type="sldNum" sz="quarter" idx="12"/>
          </p:nvPr>
        </p:nvSpPr>
        <p:spPr/>
        <p:txBody>
          <a:bodyPr/>
          <a:lstStyle>
            <a:lvl1pPr>
              <a:defRPr/>
            </a:lvl1pPr>
          </a:lstStyle>
          <a:p>
            <a:fld id="{1E9E80DE-89EA-4C3F-BE7C-26C3ECCEB089}" type="slidenum">
              <a:rPr lang="id-ID" smtClean="0"/>
              <a:pPr/>
              <a:t>‹#›</a:t>
            </a:fld>
            <a:endParaRPr lang="id-ID"/>
          </a:p>
        </p:txBody>
      </p:sp>
    </p:spTree>
  </p:cSld>
  <p:clrMapOvr>
    <a:masterClrMapping/>
  </p:clrMapOvr>
  <p:transition spd="med">
    <p:random/>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0F640005-DBD3-446D-A617-76E0BB9D7B09}" type="datetime1">
              <a:rPr lang="id-ID" smtClean="0"/>
              <a:t>30/10/2007</a:t>
            </a:fld>
            <a:endParaRPr lang="id-ID"/>
          </a:p>
        </p:txBody>
      </p:sp>
      <p:sp>
        <p:nvSpPr>
          <p:cNvPr id="3" name="Footer Placeholder 2"/>
          <p:cNvSpPr>
            <a:spLocks noGrp="1"/>
          </p:cNvSpPr>
          <p:nvPr>
            <p:ph type="ftr" sz="quarter" idx="11"/>
          </p:nvPr>
        </p:nvSpPr>
        <p:spPr/>
        <p:txBody>
          <a:bodyPr/>
          <a:lstStyle>
            <a:lvl1pPr>
              <a:defRPr/>
            </a:lvl1pPr>
          </a:lstStyle>
          <a:p>
            <a:r>
              <a:rPr lang="id-ID" smtClean="0"/>
              <a:t>Minggu 1/ALG/Manajemen Proyek</a:t>
            </a:r>
            <a:endParaRPr lang="id-ID"/>
          </a:p>
        </p:txBody>
      </p:sp>
      <p:sp>
        <p:nvSpPr>
          <p:cNvPr id="4" name="Slide Number Placeholder 3"/>
          <p:cNvSpPr>
            <a:spLocks noGrp="1"/>
          </p:cNvSpPr>
          <p:nvPr>
            <p:ph type="sldNum" sz="quarter" idx="12"/>
          </p:nvPr>
        </p:nvSpPr>
        <p:spPr/>
        <p:txBody>
          <a:bodyPr/>
          <a:lstStyle>
            <a:lvl1pPr>
              <a:defRPr/>
            </a:lvl1pPr>
          </a:lstStyle>
          <a:p>
            <a:fld id="{1E9E80DE-89EA-4C3F-BE7C-26C3ECCEB089}" type="slidenum">
              <a:rPr lang="id-ID" smtClean="0"/>
              <a:pPr/>
              <a:t>‹#›</a:t>
            </a:fld>
            <a:endParaRPr lang="id-ID"/>
          </a:p>
        </p:txBody>
      </p:sp>
    </p:spTree>
  </p:cSld>
  <p:clrMapOvr>
    <a:masterClrMapping/>
  </p:clrMapOvr>
  <p:transition spd="med">
    <p:rand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6F2DD6B4-5D73-4CB4-BBEE-57B5D82320B9}" type="datetime1">
              <a:rPr lang="id-ID" smtClean="0"/>
              <a:t>30/10/2007</a:t>
            </a:fld>
            <a:endParaRPr lang="id-ID"/>
          </a:p>
        </p:txBody>
      </p:sp>
      <p:sp>
        <p:nvSpPr>
          <p:cNvPr id="6" name="Footer Placeholder 5"/>
          <p:cNvSpPr>
            <a:spLocks noGrp="1"/>
          </p:cNvSpPr>
          <p:nvPr>
            <p:ph type="ftr" sz="quarter" idx="11"/>
          </p:nvPr>
        </p:nvSpPr>
        <p:spPr/>
        <p:txBody>
          <a:bodyPr/>
          <a:lstStyle>
            <a:lvl1pPr>
              <a:defRPr/>
            </a:lvl1pPr>
          </a:lstStyle>
          <a:p>
            <a:r>
              <a:rPr lang="id-ID" smtClean="0"/>
              <a:t>Minggu 1/ALG/Manajemen Proyek</a:t>
            </a:r>
            <a:endParaRPr lang="id-ID"/>
          </a:p>
        </p:txBody>
      </p:sp>
      <p:sp>
        <p:nvSpPr>
          <p:cNvPr id="7" name="Slide Number Placeholder 6"/>
          <p:cNvSpPr>
            <a:spLocks noGrp="1"/>
          </p:cNvSpPr>
          <p:nvPr>
            <p:ph type="sldNum" sz="quarter" idx="12"/>
          </p:nvPr>
        </p:nvSpPr>
        <p:spPr/>
        <p:txBody>
          <a:bodyPr/>
          <a:lstStyle>
            <a:lvl1pPr>
              <a:defRPr/>
            </a:lvl1pPr>
          </a:lstStyle>
          <a:p>
            <a:fld id="{1E9E80DE-89EA-4C3F-BE7C-26C3ECCEB089}" type="slidenum">
              <a:rPr lang="id-ID" smtClean="0"/>
              <a:pPr/>
              <a:t>‹#›</a:t>
            </a:fld>
            <a:endParaRPr lang="id-ID"/>
          </a:p>
        </p:txBody>
      </p:sp>
    </p:spTree>
  </p:cSld>
  <p:clrMapOvr>
    <a:masterClrMapping/>
  </p:clrMapOvr>
  <p:transition spd="med">
    <p:random/>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CE25B69E-9E43-4F4C-B788-FA46CBF04E58}" type="datetime1">
              <a:rPr lang="id-ID" smtClean="0"/>
              <a:t>30/10/2007</a:t>
            </a:fld>
            <a:endParaRPr lang="id-ID"/>
          </a:p>
        </p:txBody>
      </p:sp>
      <p:sp>
        <p:nvSpPr>
          <p:cNvPr id="6" name="Footer Placeholder 5"/>
          <p:cNvSpPr>
            <a:spLocks noGrp="1"/>
          </p:cNvSpPr>
          <p:nvPr>
            <p:ph type="ftr" sz="quarter" idx="11"/>
          </p:nvPr>
        </p:nvSpPr>
        <p:spPr/>
        <p:txBody>
          <a:bodyPr/>
          <a:lstStyle>
            <a:lvl1pPr>
              <a:defRPr/>
            </a:lvl1pPr>
          </a:lstStyle>
          <a:p>
            <a:r>
              <a:rPr lang="id-ID" smtClean="0"/>
              <a:t>Minggu 1/ALG/Manajemen Proyek</a:t>
            </a:r>
            <a:endParaRPr lang="id-ID"/>
          </a:p>
        </p:txBody>
      </p:sp>
      <p:sp>
        <p:nvSpPr>
          <p:cNvPr id="7" name="Slide Number Placeholder 6"/>
          <p:cNvSpPr>
            <a:spLocks noGrp="1"/>
          </p:cNvSpPr>
          <p:nvPr>
            <p:ph type="sldNum" sz="quarter" idx="12"/>
          </p:nvPr>
        </p:nvSpPr>
        <p:spPr/>
        <p:txBody>
          <a:bodyPr/>
          <a:lstStyle>
            <a:lvl1pPr>
              <a:defRPr/>
            </a:lvl1pPr>
          </a:lstStyle>
          <a:p>
            <a:fld id="{1E9E80DE-89EA-4C3F-BE7C-26C3ECCEB089}" type="slidenum">
              <a:rPr lang="id-ID" smtClean="0"/>
              <a:pPr/>
              <a:t>‹#›</a:t>
            </a:fld>
            <a:endParaRPr lang="id-ID"/>
          </a:p>
        </p:txBody>
      </p:sp>
    </p:spTree>
  </p:cSld>
  <p:clrMapOvr>
    <a:masterClrMapping/>
  </p:clrMapOvr>
  <p:transition spd="med">
    <p:random/>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fld id="{942381C3-39AC-4A7B-A86B-0016903AD8A2}" type="datetime1">
              <a:rPr lang="id-ID" smtClean="0"/>
              <a:t>30/10/2007</a:t>
            </a:fld>
            <a:endParaRPr lang="id-ID"/>
          </a:p>
        </p:txBody>
      </p:sp>
      <p:sp>
        <p:nvSpPr>
          <p:cNvPr id="5" name="Footer Placeholder 4"/>
          <p:cNvSpPr>
            <a:spLocks noGrp="1"/>
          </p:cNvSpPr>
          <p:nvPr>
            <p:ph type="ftr" sz="quarter" idx="11"/>
          </p:nvPr>
        </p:nvSpPr>
        <p:spPr/>
        <p:txBody>
          <a:bodyPr/>
          <a:lstStyle>
            <a:lvl1pPr>
              <a:defRPr/>
            </a:lvl1pPr>
          </a:lstStyle>
          <a:p>
            <a:r>
              <a:rPr lang="id-ID" smtClean="0"/>
              <a:t>Minggu 1/ALG/Manajemen Proyek</a:t>
            </a:r>
            <a:endParaRPr lang="id-ID"/>
          </a:p>
        </p:txBody>
      </p:sp>
      <p:sp>
        <p:nvSpPr>
          <p:cNvPr id="6" name="Slide Number Placeholder 5"/>
          <p:cNvSpPr>
            <a:spLocks noGrp="1"/>
          </p:cNvSpPr>
          <p:nvPr>
            <p:ph type="sldNum" sz="quarter" idx="12"/>
          </p:nvPr>
        </p:nvSpPr>
        <p:spPr/>
        <p:txBody>
          <a:bodyPr/>
          <a:lstStyle>
            <a:lvl1pPr>
              <a:defRPr/>
            </a:lvl1pPr>
          </a:lstStyle>
          <a:p>
            <a:fld id="{1E9E80DE-89EA-4C3F-BE7C-26C3ECCEB089}" type="slidenum">
              <a:rPr lang="id-ID" smtClean="0"/>
              <a:pPr/>
              <a:t>‹#›</a:t>
            </a:fld>
            <a:endParaRPr lang="id-ID"/>
          </a:p>
        </p:txBody>
      </p:sp>
    </p:spTree>
  </p:cSld>
  <p:clrMapOvr>
    <a:masterClrMapping/>
  </p:clrMapOvr>
  <p:transition spd="med">
    <p:random/>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5563" y="930275"/>
            <a:ext cx="2052637" cy="53181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246063" y="930275"/>
            <a:ext cx="6007100" cy="5318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fld id="{62D9D64E-E0FB-458A-BDB8-EE3E1AF7D0B3}" type="datetime1">
              <a:rPr lang="id-ID" smtClean="0"/>
              <a:t>30/10/2007</a:t>
            </a:fld>
            <a:endParaRPr lang="id-ID"/>
          </a:p>
        </p:txBody>
      </p:sp>
      <p:sp>
        <p:nvSpPr>
          <p:cNvPr id="5" name="Footer Placeholder 4"/>
          <p:cNvSpPr>
            <a:spLocks noGrp="1"/>
          </p:cNvSpPr>
          <p:nvPr>
            <p:ph type="ftr" sz="quarter" idx="11"/>
          </p:nvPr>
        </p:nvSpPr>
        <p:spPr/>
        <p:txBody>
          <a:bodyPr/>
          <a:lstStyle>
            <a:lvl1pPr>
              <a:defRPr/>
            </a:lvl1pPr>
          </a:lstStyle>
          <a:p>
            <a:r>
              <a:rPr lang="id-ID" smtClean="0"/>
              <a:t>Minggu 1/ALG/Manajemen Proyek</a:t>
            </a:r>
            <a:endParaRPr lang="id-ID"/>
          </a:p>
        </p:txBody>
      </p:sp>
      <p:sp>
        <p:nvSpPr>
          <p:cNvPr id="6" name="Slide Number Placeholder 5"/>
          <p:cNvSpPr>
            <a:spLocks noGrp="1"/>
          </p:cNvSpPr>
          <p:nvPr>
            <p:ph type="sldNum" sz="quarter" idx="12"/>
          </p:nvPr>
        </p:nvSpPr>
        <p:spPr/>
        <p:txBody>
          <a:bodyPr/>
          <a:lstStyle>
            <a:lvl1pPr>
              <a:defRPr/>
            </a:lvl1pPr>
          </a:lstStyle>
          <a:p>
            <a:fld id="{1E9E80DE-89EA-4C3F-BE7C-26C3ECCEB089}" type="slidenum">
              <a:rPr lang="id-ID" smtClean="0"/>
              <a:pPr/>
              <a:t>‹#›</a:t>
            </a:fld>
            <a:endParaRPr lang="id-ID"/>
          </a:p>
        </p:txBody>
      </p:sp>
    </p:spTree>
  </p:cSld>
  <p:clrMapOvr>
    <a:masterClrMapping/>
  </p:clrMapOvr>
  <p:transition spd="med">
    <p:random/>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50000">
              <a:schemeClr val="bg1"/>
            </a:gs>
            <a:gs pos="100000">
              <a:schemeClr val="bg2"/>
            </a:gs>
          </a:gsLst>
          <a:lin ang="2700000" scaled="1"/>
        </a:gradFill>
        <a:effectLst/>
      </p:bgPr>
    </p:bg>
    <p:spTree>
      <p:nvGrpSpPr>
        <p:cNvPr id="1" name=""/>
        <p:cNvGrpSpPr/>
        <p:nvPr/>
      </p:nvGrpSpPr>
      <p:grpSpPr>
        <a:xfrm>
          <a:off x="0" y="0"/>
          <a:ext cx="0" cy="0"/>
          <a:chOff x="0" y="0"/>
          <a:chExt cx="0" cy="0"/>
        </a:xfrm>
      </p:grpSpPr>
      <p:pic>
        <p:nvPicPr>
          <p:cNvPr id="11266" name="Picture 2" descr="&#10;World Art.bmp                                                  000022C7Rosebud                        B3DED69B:"/>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228600" y="33338"/>
            <a:ext cx="914400" cy="914400"/>
          </a:xfrm>
          <a:prstGeom prst="rect">
            <a:avLst/>
          </a:prstGeom>
          <a:noFill/>
        </p:spPr>
      </p:pic>
      <p:sp>
        <p:nvSpPr>
          <p:cNvPr id="11267" name="Rectangle 3"/>
          <p:cNvSpPr>
            <a:spLocks noGrp="1" noChangeArrowheads="1"/>
          </p:cNvSpPr>
          <p:nvPr>
            <p:ph type="title"/>
          </p:nvPr>
        </p:nvSpPr>
        <p:spPr bwMode="auto">
          <a:xfrm>
            <a:off x="246063" y="930275"/>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268" name="Rectangle 4"/>
          <p:cNvSpPr>
            <a:spLocks noGrp="1" noChangeArrowheads="1"/>
          </p:cNvSpPr>
          <p:nvPr>
            <p:ph type="body" idx="1"/>
          </p:nvPr>
        </p:nvSpPr>
        <p:spPr bwMode="auto">
          <a:xfrm>
            <a:off x="685800" y="21336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269" name="Rectangle 5"/>
          <p:cNvSpPr>
            <a:spLocks noGrp="1" noChangeArrowheads="1"/>
          </p:cNvSpPr>
          <p:nvPr>
            <p:ph type="dt" sz="half" idx="2"/>
          </p:nvPr>
        </p:nvSpPr>
        <p:spPr bwMode="auto">
          <a:xfrm>
            <a:off x="6858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latin typeface="+mj-lt"/>
              </a:defRPr>
            </a:lvl1pPr>
          </a:lstStyle>
          <a:p>
            <a:fld id="{675B1FA2-727C-43CF-9256-D965660E68CB}" type="datetime1">
              <a:rPr lang="id-ID" smtClean="0"/>
              <a:t>30/10/2007</a:t>
            </a:fld>
            <a:endParaRPr lang="id-ID"/>
          </a:p>
        </p:txBody>
      </p:sp>
      <p:sp>
        <p:nvSpPr>
          <p:cNvPr id="11270" name="Rectangle 6"/>
          <p:cNvSpPr>
            <a:spLocks noGrp="1" noChangeArrowheads="1"/>
          </p:cNvSpPr>
          <p:nvPr>
            <p:ph type="ftr" sz="quarter" idx="3"/>
          </p:nvPr>
        </p:nvSpPr>
        <p:spPr bwMode="auto">
          <a:xfrm>
            <a:off x="3124200" y="63246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atin typeface="+mj-lt"/>
              </a:defRPr>
            </a:lvl1pPr>
          </a:lstStyle>
          <a:p>
            <a:r>
              <a:rPr lang="id-ID" smtClean="0"/>
              <a:t>Minggu 1/ALG/Manajemen Proyek</a:t>
            </a:r>
            <a:endParaRPr lang="id-ID"/>
          </a:p>
        </p:txBody>
      </p:sp>
      <p:sp>
        <p:nvSpPr>
          <p:cNvPr id="11271" name="Rectangle 7"/>
          <p:cNvSpPr>
            <a:spLocks noGrp="1" noChangeArrowheads="1"/>
          </p:cNvSpPr>
          <p:nvPr>
            <p:ph type="sldNum" sz="quarter" idx="4"/>
          </p:nvPr>
        </p:nvSpPr>
        <p:spPr bwMode="auto">
          <a:xfrm>
            <a:off x="65532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atin typeface="+mj-lt"/>
              </a:defRPr>
            </a:lvl1pPr>
          </a:lstStyle>
          <a:p>
            <a:fld id="{1E9E80DE-89EA-4C3F-BE7C-26C3ECCEB089}" type="slidenum">
              <a:rPr lang="id-ID" smtClean="0"/>
              <a:pPr/>
              <a:t>‹#›</a:t>
            </a:fld>
            <a:endParaRPr lang="id-ID"/>
          </a:p>
        </p:txBody>
      </p:sp>
      <p:grpSp>
        <p:nvGrpSpPr>
          <p:cNvPr id="2" name="Group 8"/>
          <p:cNvGrpSpPr>
            <a:grpSpLocks/>
          </p:cNvGrpSpPr>
          <p:nvPr/>
        </p:nvGrpSpPr>
        <p:grpSpPr bwMode="auto">
          <a:xfrm>
            <a:off x="1054100" y="165100"/>
            <a:ext cx="7696200" cy="685800"/>
            <a:chOff x="664" y="104"/>
            <a:chExt cx="4848" cy="432"/>
          </a:xfrm>
        </p:grpSpPr>
        <p:sp>
          <p:nvSpPr>
            <p:cNvPr id="11273" name="Freeform 9"/>
            <p:cNvSpPr>
              <a:spLocks/>
            </p:cNvSpPr>
            <p:nvPr/>
          </p:nvSpPr>
          <p:spPr bwMode="ltGray">
            <a:xfrm>
              <a:off x="664" y="104"/>
              <a:ext cx="4848" cy="432"/>
            </a:xfrm>
            <a:custGeom>
              <a:avLst/>
              <a:gdLst/>
              <a:ahLst/>
              <a:cxnLst>
                <a:cxn ang="0">
                  <a:pos x="4848" y="48"/>
                </a:cxn>
                <a:cxn ang="0">
                  <a:pos x="4848" y="432"/>
                </a:cxn>
                <a:cxn ang="0">
                  <a:pos x="0" y="432"/>
                </a:cxn>
                <a:cxn ang="0">
                  <a:pos x="0" y="0"/>
                </a:cxn>
                <a:cxn ang="0">
                  <a:pos x="4848" y="0"/>
                </a:cxn>
                <a:cxn ang="0">
                  <a:pos x="4848" y="48"/>
                </a:cxn>
              </a:cxnLst>
              <a:rect l="0" t="0" r="r" b="b"/>
              <a:pathLst>
                <a:path w="4848" h="432">
                  <a:moveTo>
                    <a:pt x="4848" y="48"/>
                  </a:moveTo>
                  <a:lnTo>
                    <a:pt x="4848" y="432"/>
                  </a:lnTo>
                  <a:cubicBezTo>
                    <a:pt x="4848" y="432"/>
                    <a:pt x="2424" y="432"/>
                    <a:pt x="0" y="432"/>
                  </a:cubicBezTo>
                  <a:cubicBezTo>
                    <a:pt x="161" y="345"/>
                    <a:pt x="169" y="61"/>
                    <a:pt x="0" y="0"/>
                  </a:cubicBezTo>
                  <a:cubicBezTo>
                    <a:pt x="2424" y="0"/>
                    <a:pt x="4848" y="0"/>
                    <a:pt x="4848" y="0"/>
                  </a:cubicBezTo>
                  <a:lnTo>
                    <a:pt x="4848" y="48"/>
                  </a:lnTo>
                  <a:close/>
                </a:path>
              </a:pathLst>
            </a:custGeom>
            <a:solidFill>
              <a:schemeClr val="hlink"/>
            </a:solidFill>
            <a:ln w="9525">
              <a:solidFill>
                <a:schemeClr val="bg2"/>
              </a:solidFill>
              <a:round/>
              <a:headEnd/>
              <a:tailEnd/>
            </a:ln>
            <a:effectLst/>
          </p:spPr>
          <p:txBody>
            <a:bodyPr wrap="none" anchor="ctr"/>
            <a:lstStyle/>
            <a:p>
              <a:endParaRPr lang="id-ID"/>
            </a:p>
          </p:txBody>
        </p:sp>
        <p:grpSp>
          <p:nvGrpSpPr>
            <p:cNvPr id="3" name="Group 10"/>
            <p:cNvGrpSpPr>
              <a:grpSpLocks/>
            </p:cNvGrpSpPr>
            <p:nvPr/>
          </p:nvGrpSpPr>
          <p:grpSpPr bwMode="auto">
            <a:xfrm>
              <a:off x="1195" y="104"/>
              <a:ext cx="3827" cy="429"/>
              <a:chOff x="1021" y="240"/>
              <a:chExt cx="3827" cy="429"/>
            </a:xfrm>
          </p:grpSpPr>
          <p:grpSp>
            <p:nvGrpSpPr>
              <p:cNvPr id="4" name="Group 11"/>
              <p:cNvGrpSpPr>
                <a:grpSpLocks/>
              </p:cNvGrpSpPr>
              <p:nvPr/>
            </p:nvGrpSpPr>
            <p:grpSpPr bwMode="auto">
              <a:xfrm>
                <a:off x="1021" y="241"/>
                <a:ext cx="2208" cy="427"/>
                <a:chOff x="1021" y="241"/>
                <a:chExt cx="2208" cy="427"/>
              </a:xfrm>
            </p:grpSpPr>
            <p:sp>
              <p:nvSpPr>
                <p:cNvPr id="11276" name="Freeform 12"/>
                <p:cNvSpPr>
                  <a:spLocks/>
                </p:cNvSpPr>
                <p:nvPr/>
              </p:nvSpPr>
              <p:spPr bwMode="ltGray">
                <a:xfrm>
                  <a:off x="2257" y="633"/>
                  <a:ext cx="7" cy="8"/>
                </a:xfrm>
                <a:custGeom>
                  <a:avLst/>
                  <a:gdLst/>
                  <a:ahLst/>
                  <a:cxnLst>
                    <a:cxn ang="0">
                      <a:pos x="5" y="11"/>
                    </a:cxn>
                    <a:cxn ang="0">
                      <a:pos x="15" y="5"/>
                    </a:cxn>
                    <a:cxn ang="0">
                      <a:pos x="13" y="17"/>
                    </a:cxn>
                    <a:cxn ang="0">
                      <a:pos x="5" y="11"/>
                    </a:cxn>
                  </a:cxnLst>
                  <a:rect l="0" t="0" r="r" b="b"/>
                  <a:pathLst>
                    <a:path w="15" h="23">
                      <a:moveTo>
                        <a:pt x="5" y="11"/>
                      </a:moveTo>
                      <a:cubicBezTo>
                        <a:pt x="2" y="1"/>
                        <a:pt x="7" y="0"/>
                        <a:pt x="15" y="5"/>
                      </a:cubicBezTo>
                      <a:cubicBezTo>
                        <a:pt x="14" y="9"/>
                        <a:pt x="15" y="13"/>
                        <a:pt x="13" y="17"/>
                      </a:cubicBezTo>
                      <a:cubicBezTo>
                        <a:pt x="9" y="23"/>
                        <a:pt x="0" y="16"/>
                        <a:pt x="5" y="11"/>
                      </a:cubicBezTo>
                      <a:close/>
                    </a:path>
                  </a:pathLst>
                </a:custGeom>
                <a:solidFill>
                  <a:schemeClr val="folHlink"/>
                </a:solidFill>
                <a:ln w="9525">
                  <a:noFill/>
                  <a:round/>
                  <a:headEnd/>
                  <a:tailEnd/>
                </a:ln>
                <a:effectLst/>
              </p:spPr>
              <p:txBody>
                <a:bodyPr wrap="none" anchor="ctr"/>
                <a:lstStyle/>
                <a:p>
                  <a:endParaRPr lang="id-ID"/>
                </a:p>
              </p:txBody>
            </p:sp>
            <p:sp>
              <p:nvSpPr>
                <p:cNvPr id="11277" name="Freeform 13"/>
                <p:cNvSpPr>
                  <a:spLocks/>
                </p:cNvSpPr>
                <p:nvPr/>
              </p:nvSpPr>
              <p:spPr bwMode="ltGray">
                <a:xfrm>
                  <a:off x="2332" y="660"/>
                  <a:ext cx="9" cy="8"/>
                </a:xfrm>
                <a:custGeom>
                  <a:avLst/>
                  <a:gdLst/>
                  <a:ahLst/>
                  <a:cxnLst>
                    <a:cxn ang="0">
                      <a:pos x="3" y="13"/>
                    </a:cxn>
                    <a:cxn ang="0">
                      <a:pos x="11" y="3"/>
                    </a:cxn>
                    <a:cxn ang="0">
                      <a:pos x="7" y="19"/>
                    </a:cxn>
                    <a:cxn ang="0">
                      <a:pos x="3" y="13"/>
                    </a:cxn>
                  </a:cxnLst>
                  <a:rect l="0" t="0" r="r" b="b"/>
                  <a:pathLst>
                    <a:path w="20" h="23">
                      <a:moveTo>
                        <a:pt x="3" y="13"/>
                      </a:moveTo>
                      <a:cubicBezTo>
                        <a:pt x="0" y="5"/>
                        <a:pt x="2" y="0"/>
                        <a:pt x="11" y="3"/>
                      </a:cubicBezTo>
                      <a:cubicBezTo>
                        <a:pt x="16" y="10"/>
                        <a:pt x="20" y="23"/>
                        <a:pt x="7" y="19"/>
                      </a:cubicBezTo>
                      <a:cubicBezTo>
                        <a:pt x="6" y="17"/>
                        <a:pt x="3" y="13"/>
                        <a:pt x="3" y="13"/>
                      </a:cubicBezTo>
                      <a:close/>
                    </a:path>
                  </a:pathLst>
                </a:custGeom>
                <a:solidFill>
                  <a:schemeClr val="folHlink"/>
                </a:solidFill>
                <a:ln w="9525">
                  <a:noFill/>
                  <a:round/>
                  <a:headEnd/>
                  <a:tailEnd/>
                </a:ln>
                <a:effectLst/>
              </p:spPr>
              <p:txBody>
                <a:bodyPr wrap="none" anchor="ctr"/>
                <a:lstStyle/>
                <a:p>
                  <a:endParaRPr lang="id-ID"/>
                </a:p>
              </p:txBody>
            </p:sp>
            <p:sp>
              <p:nvSpPr>
                <p:cNvPr id="11278" name="Freeform 14"/>
                <p:cNvSpPr>
                  <a:spLocks/>
                </p:cNvSpPr>
                <p:nvPr/>
              </p:nvSpPr>
              <p:spPr bwMode="ltGray">
                <a:xfrm>
                  <a:off x="2120" y="616"/>
                  <a:ext cx="13" cy="14"/>
                </a:xfrm>
                <a:custGeom>
                  <a:avLst/>
                  <a:gdLst/>
                  <a:ahLst/>
                  <a:cxnLst>
                    <a:cxn ang="0">
                      <a:pos x="16" y="33"/>
                    </a:cxn>
                    <a:cxn ang="0">
                      <a:pos x="8" y="21"/>
                    </a:cxn>
                    <a:cxn ang="0">
                      <a:pos x="0" y="9"/>
                    </a:cxn>
                    <a:cxn ang="0">
                      <a:pos x="16" y="3"/>
                    </a:cxn>
                    <a:cxn ang="0">
                      <a:pos x="30" y="23"/>
                    </a:cxn>
                    <a:cxn ang="0">
                      <a:pos x="28" y="31"/>
                    </a:cxn>
                    <a:cxn ang="0">
                      <a:pos x="16" y="33"/>
                    </a:cxn>
                  </a:cxnLst>
                  <a:rect l="0" t="0" r="r" b="b"/>
                  <a:pathLst>
                    <a:path w="30" h="42">
                      <a:moveTo>
                        <a:pt x="16" y="33"/>
                      </a:moveTo>
                      <a:cubicBezTo>
                        <a:pt x="3" y="20"/>
                        <a:pt x="15" y="34"/>
                        <a:pt x="8" y="21"/>
                      </a:cubicBezTo>
                      <a:cubicBezTo>
                        <a:pt x="6" y="17"/>
                        <a:pt x="0" y="9"/>
                        <a:pt x="0" y="9"/>
                      </a:cubicBezTo>
                      <a:cubicBezTo>
                        <a:pt x="5" y="1"/>
                        <a:pt x="7" y="0"/>
                        <a:pt x="16" y="3"/>
                      </a:cubicBezTo>
                      <a:cubicBezTo>
                        <a:pt x="25" y="16"/>
                        <a:pt x="10" y="16"/>
                        <a:pt x="30" y="23"/>
                      </a:cubicBezTo>
                      <a:cubicBezTo>
                        <a:pt x="29" y="26"/>
                        <a:pt x="30" y="29"/>
                        <a:pt x="28" y="31"/>
                      </a:cubicBezTo>
                      <a:cubicBezTo>
                        <a:pt x="15" y="42"/>
                        <a:pt x="16" y="38"/>
                        <a:pt x="16" y="33"/>
                      </a:cubicBezTo>
                      <a:close/>
                    </a:path>
                  </a:pathLst>
                </a:custGeom>
                <a:solidFill>
                  <a:schemeClr val="folHlink"/>
                </a:solidFill>
                <a:ln w="9525">
                  <a:noFill/>
                  <a:round/>
                  <a:headEnd/>
                  <a:tailEnd/>
                </a:ln>
                <a:effectLst/>
              </p:spPr>
              <p:txBody>
                <a:bodyPr wrap="none" anchor="ctr"/>
                <a:lstStyle/>
                <a:p>
                  <a:endParaRPr lang="id-ID"/>
                </a:p>
              </p:txBody>
            </p:sp>
            <p:sp>
              <p:nvSpPr>
                <p:cNvPr id="11279" name="Freeform 15"/>
                <p:cNvSpPr>
                  <a:spLocks/>
                </p:cNvSpPr>
                <p:nvPr/>
              </p:nvSpPr>
              <p:spPr bwMode="ltGray">
                <a:xfrm>
                  <a:off x="1967" y="629"/>
                  <a:ext cx="11" cy="5"/>
                </a:xfrm>
                <a:custGeom>
                  <a:avLst/>
                  <a:gdLst/>
                  <a:ahLst/>
                  <a:cxnLst>
                    <a:cxn ang="0">
                      <a:pos x="15" y="16"/>
                    </a:cxn>
                    <a:cxn ang="0">
                      <a:pos x="3" y="8"/>
                    </a:cxn>
                    <a:cxn ang="0">
                      <a:pos x="15" y="0"/>
                    </a:cxn>
                    <a:cxn ang="0">
                      <a:pos x="15" y="16"/>
                    </a:cxn>
                  </a:cxnLst>
                  <a:rect l="0" t="0" r="r" b="b"/>
                  <a:pathLst>
                    <a:path w="25" h="16">
                      <a:moveTo>
                        <a:pt x="15" y="16"/>
                      </a:moveTo>
                      <a:cubicBezTo>
                        <a:pt x="10" y="15"/>
                        <a:pt x="0" y="12"/>
                        <a:pt x="3" y="8"/>
                      </a:cubicBezTo>
                      <a:cubicBezTo>
                        <a:pt x="6" y="4"/>
                        <a:pt x="15" y="0"/>
                        <a:pt x="15" y="0"/>
                      </a:cubicBezTo>
                      <a:cubicBezTo>
                        <a:pt x="17" y="3"/>
                        <a:pt x="25" y="16"/>
                        <a:pt x="15" y="16"/>
                      </a:cubicBezTo>
                      <a:close/>
                    </a:path>
                  </a:pathLst>
                </a:custGeom>
                <a:solidFill>
                  <a:schemeClr val="folHlink"/>
                </a:solidFill>
                <a:ln w="9525">
                  <a:noFill/>
                  <a:round/>
                  <a:headEnd/>
                  <a:tailEnd/>
                </a:ln>
                <a:effectLst/>
              </p:spPr>
              <p:txBody>
                <a:bodyPr wrap="none" anchor="ctr"/>
                <a:lstStyle/>
                <a:p>
                  <a:endParaRPr lang="id-ID"/>
                </a:p>
              </p:txBody>
            </p:sp>
            <p:sp>
              <p:nvSpPr>
                <p:cNvPr id="11280" name="Freeform 16"/>
                <p:cNvSpPr>
                  <a:spLocks/>
                </p:cNvSpPr>
                <p:nvPr/>
              </p:nvSpPr>
              <p:spPr bwMode="ltGray">
                <a:xfrm>
                  <a:off x="1921" y="635"/>
                  <a:ext cx="28" cy="16"/>
                </a:xfrm>
                <a:custGeom>
                  <a:avLst/>
                  <a:gdLst/>
                  <a:ahLst/>
                  <a:cxnLst>
                    <a:cxn ang="0">
                      <a:pos x="14" y="24"/>
                    </a:cxn>
                    <a:cxn ang="0">
                      <a:pos x="30" y="4"/>
                    </a:cxn>
                    <a:cxn ang="0">
                      <a:pos x="42" y="0"/>
                    </a:cxn>
                    <a:cxn ang="0">
                      <a:pos x="58" y="12"/>
                    </a:cxn>
                    <a:cxn ang="0">
                      <a:pos x="32" y="26"/>
                    </a:cxn>
                    <a:cxn ang="0">
                      <a:pos x="12" y="46"/>
                    </a:cxn>
                    <a:cxn ang="0">
                      <a:pos x="8" y="20"/>
                    </a:cxn>
                    <a:cxn ang="0">
                      <a:pos x="12" y="14"/>
                    </a:cxn>
                    <a:cxn ang="0">
                      <a:pos x="14" y="24"/>
                    </a:cxn>
                  </a:cxnLst>
                  <a:rect l="0" t="0" r="r" b="b"/>
                  <a:pathLst>
                    <a:path w="65" h="46">
                      <a:moveTo>
                        <a:pt x="14" y="24"/>
                      </a:moveTo>
                      <a:cubicBezTo>
                        <a:pt x="18" y="13"/>
                        <a:pt x="16" y="9"/>
                        <a:pt x="30" y="4"/>
                      </a:cubicBezTo>
                      <a:cubicBezTo>
                        <a:pt x="34" y="3"/>
                        <a:pt x="42" y="0"/>
                        <a:pt x="42" y="0"/>
                      </a:cubicBezTo>
                      <a:cubicBezTo>
                        <a:pt x="50" y="1"/>
                        <a:pt x="65" y="0"/>
                        <a:pt x="58" y="12"/>
                      </a:cubicBezTo>
                      <a:cubicBezTo>
                        <a:pt x="53" y="21"/>
                        <a:pt x="40" y="21"/>
                        <a:pt x="32" y="26"/>
                      </a:cubicBezTo>
                      <a:cubicBezTo>
                        <a:pt x="26" y="35"/>
                        <a:pt x="23" y="42"/>
                        <a:pt x="12" y="46"/>
                      </a:cubicBezTo>
                      <a:cubicBezTo>
                        <a:pt x="0" y="42"/>
                        <a:pt x="5" y="30"/>
                        <a:pt x="8" y="20"/>
                      </a:cubicBezTo>
                      <a:cubicBezTo>
                        <a:pt x="9" y="18"/>
                        <a:pt x="10" y="13"/>
                        <a:pt x="12" y="14"/>
                      </a:cubicBezTo>
                      <a:cubicBezTo>
                        <a:pt x="15" y="16"/>
                        <a:pt x="13" y="21"/>
                        <a:pt x="14" y="24"/>
                      </a:cubicBezTo>
                      <a:close/>
                    </a:path>
                  </a:pathLst>
                </a:custGeom>
                <a:solidFill>
                  <a:schemeClr val="folHlink"/>
                </a:solidFill>
                <a:ln w="9525">
                  <a:noFill/>
                  <a:round/>
                  <a:headEnd/>
                  <a:tailEnd/>
                </a:ln>
                <a:effectLst/>
              </p:spPr>
              <p:txBody>
                <a:bodyPr wrap="none" anchor="ctr"/>
                <a:lstStyle/>
                <a:p>
                  <a:endParaRPr lang="id-ID"/>
                </a:p>
              </p:txBody>
            </p:sp>
            <p:sp>
              <p:nvSpPr>
                <p:cNvPr id="11281" name="Freeform 17"/>
                <p:cNvSpPr>
                  <a:spLocks/>
                </p:cNvSpPr>
                <p:nvPr/>
              </p:nvSpPr>
              <p:spPr bwMode="ltGray">
                <a:xfrm>
                  <a:off x="1892" y="634"/>
                  <a:ext cx="29" cy="16"/>
                </a:xfrm>
                <a:custGeom>
                  <a:avLst/>
                  <a:gdLst/>
                  <a:ahLst/>
                  <a:cxnLst>
                    <a:cxn ang="0">
                      <a:pos x="0" y="31"/>
                    </a:cxn>
                    <a:cxn ang="0">
                      <a:pos x="18" y="25"/>
                    </a:cxn>
                    <a:cxn ang="0">
                      <a:pos x="52" y="1"/>
                    </a:cxn>
                    <a:cxn ang="0">
                      <a:pos x="64" y="3"/>
                    </a:cxn>
                    <a:cxn ang="0">
                      <a:pos x="50" y="19"/>
                    </a:cxn>
                    <a:cxn ang="0">
                      <a:pos x="28" y="33"/>
                    </a:cxn>
                    <a:cxn ang="0">
                      <a:pos x="22" y="47"/>
                    </a:cxn>
                    <a:cxn ang="0">
                      <a:pos x="16" y="45"/>
                    </a:cxn>
                    <a:cxn ang="0">
                      <a:pos x="12" y="39"/>
                    </a:cxn>
                    <a:cxn ang="0">
                      <a:pos x="0" y="35"/>
                    </a:cxn>
                    <a:cxn ang="0">
                      <a:pos x="0" y="31"/>
                    </a:cxn>
                  </a:cxnLst>
                  <a:rect l="0" t="0" r="r" b="b"/>
                  <a:pathLst>
                    <a:path w="69" h="47">
                      <a:moveTo>
                        <a:pt x="0" y="31"/>
                      </a:moveTo>
                      <a:cubicBezTo>
                        <a:pt x="7" y="24"/>
                        <a:pt x="9" y="22"/>
                        <a:pt x="18" y="25"/>
                      </a:cubicBezTo>
                      <a:cubicBezTo>
                        <a:pt x="25" y="4"/>
                        <a:pt x="36" y="12"/>
                        <a:pt x="52" y="1"/>
                      </a:cubicBezTo>
                      <a:cubicBezTo>
                        <a:pt x="56" y="2"/>
                        <a:pt x="61" y="0"/>
                        <a:pt x="64" y="3"/>
                      </a:cubicBezTo>
                      <a:cubicBezTo>
                        <a:pt x="69" y="8"/>
                        <a:pt x="50" y="19"/>
                        <a:pt x="50" y="19"/>
                      </a:cubicBezTo>
                      <a:cubicBezTo>
                        <a:pt x="46" y="31"/>
                        <a:pt x="35" y="22"/>
                        <a:pt x="28" y="33"/>
                      </a:cubicBezTo>
                      <a:cubicBezTo>
                        <a:pt x="31" y="41"/>
                        <a:pt x="31" y="44"/>
                        <a:pt x="22" y="47"/>
                      </a:cubicBezTo>
                      <a:cubicBezTo>
                        <a:pt x="20" y="46"/>
                        <a:pt x="18" y="46"/>
                        <a:pt x="16" y="45"/>
                      </a:cubicBezTo>
                      <a:cubicBezTo>
                        <a:pt x="14" y="43"/>
                        <a:pt x="14" y="40"/>
                        <a:pt x="12" y="39"/>
                      </a:cubicBezTo>
                      <a:cubicBezTo>
                        <a:pt x="8" y="37"/>
                        <a:pt x="0" y="35"/>
                        <a:pt x="0" y="35"/>
                      </a:cubicBezTo>
                      <a:cubicBezTo>
                        <a:pt x="2" y="26"/>
                        <a:pt x="3" y="25"/>
                        <a:pt x="0" y="31"/>
                      </a:cubicBezTo>
                      <a:close/>
                    </a:path>
                  </a:pathLst>
                </a:custGeom>
                <a:solidFill>
                  <a:schemeClr val="folHlink"/>
                </a:solidFill>
                <a:ln w="9525">
                  <a:noFill/>
                  <a:round/>
                  <a:headEnd/>
                  <a:tailEnd/>
                </a:ln>
                <a:effectLst/>
              </p:spPr>
              <p:txBody>
                <a:bodyPr wrap="none" anchor="ctr"/>
                <a:lstStyle/>
                <a:p>
                  <a:endParaRPr lang="id-ID"/>
                </a:p>
              </p:txBody>
            </p:sp>
            <p:sp>
              <p:nvSpPr>
                <p:cNvPr id="11282" name="Freeform 18"/>
                <p:cNvSpPr>
                  <a:spLocks/>
                </p:cNvSpPr>
                <p:nvPr/>
              </p:nvSpPr>
              <p:spPr bwMode="ltGray">
                <a:xfrm>
                  <a:off x="1735" y="547"/>
                  <a:ext cx="151" cy="93"/>
                </a:xfrm>
                <a:custGeom>
                  <a:avLst/>
                  <a:gdLst/>
                  <a:ahLst/>
                  <a:cxnLst>
                    <a:cxn ang="0">
                      <a:pos x="10" y="4"/>
                    </a:cxn>
                    <a:cxn ang="0">
                      <a:pos x="36" y="18"/>
                    </a:cxn>
                    <a:cxn ang="0">
                      <a:pos x="46" y="30"/>
                    </a:cxn>
                    <a:cxn ang="0">
                      <a:pos x="76" y="52"/>
                    </a:cxn>
                    <a:cxn ang="0">
                      <a:pos x="92" y="66"/>
                    </a:cxn>
                    <a:cxn ang="0">
                      <a:pos x="122" y="98"/>
                    </a:cxn>
                    <a:cxn ang="0">
                      <a:pos x="136" y="128"/>
                    </a:cxn>
                    <a:cxn ang="0">
                      <a:pos x="148" y="132"/>
                    </a:cxn>
                    <a:cxn ang="0">
                      <a:pos x="154" y="150"/>
                    </a:cxn>
                    <a:cxn ang="0">
                      <a:pos x="176" y="152"/>
                    </a:cxn>
                    <a:cxn ang="0">
                      <a:pos x="170" y="196"/>
                    </a:cxn>
                    <a:cxn ang="0">
                      <a:pos x="180" y="224"/>
                    </a:cxn>
                    <a:cxn ang="0">
                      <a:pos x="198" y="232"/>
                    </a:cxn>
                    <a:cxn ang="0">
                      <a:pos x="216" y="234"/>
                    </a:cxn>
                    <a:cxn ang="0">
                      <a:pos x="236" y="242"/>
                    </a:cxn>
                    <a:cxn ang="0">
                      <a:pos x="254" y="236"/>
                    </a:cxn>
                    <a:cxn ang="0">
                      <a:pos x="272" y="248"/>
                    </a:cxn>
                    <a:cxn ang="0">
                      <a:pos x="296" y="256"/>
                    </a:cxn>
                    <a:cxn ang="0">
                      <a:pos x="314" y="264"/>
                    </a:cxn>
                    <a:cxn ang="0">
                      <a:pos x="352" y="266"/>
                    </a:cxn>
                    <a:cxn ang="0">
                      <a:pos x="342" y="274"/>
                    </a:cxn>
                    <a:cxn ang="0">
                      <a:pos x="322" y="272"/>
                    </a:cxn>
                    <a:cxn ang="0">
                      <a:pos x="300" y="270"/>
                    </a:cxn>
                    <a:cxn ang="0">
                      <a:pos x="288" y="266"/>
                    </a:cxn>
                    <a:cxn ang="0">
                      <a:pos x="252" y="264"/>
                    </a:cxn>
                    <a:cxn ang="0">
                      <a:pos x="234" y="260"/>
                    </a:cxn>
                    <a:cxn ang="0">
                      <a:pos x="172" y="242"/>
                    </a:cxn>
                    <a:cxn ang="0">
                      <a:pos x="160" y="216"/>
                    </a:cxn>
                    <a:cxn ang="0">
                      <a:pos x="126" y="200"/>
                    </a:cxn>
                    <a:cxn ang="0">
                      <a:pos x="108" y="186"/>
                    </a:cxn>
                    <a:cxn ang="0">
                      <a:pos x="94" y="158"/>
                    </a:cxn>
                    <a:cxn ang="0">
                      <a:pos x="68" y="108"/>
                    </a:cxn>
                    <a:cxn ang="0">
                      <a:pos x="64" y="102"/>
                    </a:cxn>
                    <a:cxn ang="0">
                      <a:pos x="58" y="100"/>
                    </a:cxn>
                    <a:cxn ang="0">
                      <a:pos x="54" y="88"/>
                    </a:cxn>
                    <a:cxn ang="0">
                      <a:pos x="38" y="58"/>
                    </a:cxn>
                    <a:cxn ang="0">
                      <a:pos x="20" y="40"/>
                    </a:cxn>
                    <a:cxn ang="0">
                      <a:pos x="4" y="22"/>
                    </a:cxn>
                    <a:cxn ang="0">
                      <a:pos x="10" y="2"/>
                    </a:cxn>
                    <a:cxn ang="0">
                      <a:pos x="10" y="4"/>
                    </a:cxn>
                  </a:cxnLst>
                  <a:rect l="0" t="0" r="r" b="b"/>
                  <a:pathLst>
                    <a:path w="355" h="277">
                      <a:moveTo>
                        <a:pt x="10" y="4"/>
                      </a:moveTo>
                      <a:cubicBezTo>
                        <a:pt x="22" y="0"/>
                        <a:pt x="24" y="14"/>
                        <a:pt x="36" y="18"/>
                      </a:cubicBezTo>
                      <a:cubicBezTo>
                        <a:pt x="37" y="19"/>
                        <a:pt x="45" y="29"/>
                        <a:pt x="46" y="30"/>
                      </a:cubicBezTo>
                      <a:cubicBezTo>
                        <a:pt x="56" y="40"/>
                        <a:pt x="67" y="38"/>
                        <a:pt x="76" y="52"/>
                      </a:cubicBezTo>
                      <a:cubicBezTo>
                        <a:pt x="80" y="58"/>
                        <a:pt x="92" y="66"/>
                        <a:pt x="92" y="66"/>
                      </a:cubicBezTo>
                      <a:cubicBezTo>
                        <a:pt x="96" y="79"/>
                        <a:pt x="112" y="88"/>
                        <a:pt x="122" y="98"/>
                      </a:cubicBezTo>
                      <a:cubicBezTo>
                        <a:pt x="124" y="105"/>
                        <a:pt x="130" y="124"/>
                        <a:pt x="136" y="128"/>
                      </a:cubicBezTo>
                      <a:cubicBezTo>
                        <a:pt x="140" y="130"/>
                        <a:pt x="148" y="132"/>
                        <a:pt x="148" y="132"/>
                      </a:cubicBezTo>
                      <a:cubicBezTo>
                        <a:pt x="150" y="138"/>
                        <a:pt x="154" y="150"/>
                        <a:pt x="154" y="150"/>
                      </a:cubicBezTo>
                      <a:cubicBezTo>
                        <a:pt x="161" y="139"/>
                        <a:pt x="168" y="144"/>
                        <a:pt x="176" y="152"/>
                      </a:cubicBezTo>
                      <a:cubicBezTo>
                        <a:pt x="174" y="167"/>
                        <a:pt x="173" y="181"/>
                        <a:pt x="170" y="196"/>
                      </a:cubicBezTo>
                      <a:cubicBezTo>
                        <a:pt x="171" y="202"/>
                        <a:pt x="174" y="220"/>
                        <a:pt x="180" y="224"/>
                      </a:cubicBezTo>
                      <a:cubicBezTo>
                        <a:pt x="185" y="228"/>
                        <a:pt x="193" y="228"/>
                        <a:pt x="198" y="232"/>
                      </a:cubicBezTo>
                      <a:cubicBezTo>
                        <a:pt x="204" y="230"/>
                        <a:pt x="216" y="234"/>
                        <a:pt x="216" y="234"/>
                      </a:cubicBezTo>
                      <a:cubicBezTo>
                        <a:pt x="223" y="241"/>
                        <a:pt x="225" y="245"/>
                        <a:pt x="236" y="242"/>
                      </a:cubicBezTo>
                      <a:cubicBezTo>
                        <a:pt x="242" y="240"/>
                        <a:pt x="254" y="236"/>
                        <a:pt x="254" y="236"/>
                      </a:cubicBezTo>
                      <a:cubicBezTo>
                        <a:pt x="260" y="240"/>
                        <a:pt x="265" y="246"/>
                        <a:pt x="272" y="248"/>
                      </a:cubicBezTo>
                      <a:cubicBezTo>
                        <a:pt x="277" y="250"/>
                        <a:pt x="291" y="252"/>
                        <a:pt x="296" y="256"/>
                      </a:cubicBezTo>
                      <a:cubicBezTo>
                        <a:pt x="301" y="260"/>
                        <a:pt x="314" y="264"/>
                        <a:pt x="314" y="264"/>
                      </a:cubicBezTo>
                      <a:cubicBezTo>
                        <a:pt x="330" y="263"/>
                        <a:pt x="338" y="261"/>
                        <a:pt x="352" y="266"/>
                      </a:cubicBezTo>
                      <a:cubicBezTo>
                        <a:pt x="355" y="275"/>
                        <a:pt x="350" y="277"/>
                        <a:pt x="342" y="274"/>
                      </a:cubicBezTo>
                      <a:cubicBezTo>
                        <a:pt x="336" y="276"/>
                        <a:pt x="322" y="272"/>
                        <a:pt x="322" y="272"/>
                      </a:cubicBezTo>
                      <a:cubicBezTo>
                        <a:pt x="314" y="275"/>
                        <a:pt x="308" y="272"/>
                        <a:pt x="300" y="270"/>
                      </a:cubicBezTo>
                      <a:cubicBezTo>
                        <a:pt x="296" y="269"/>
                        <a:pt x="288" y="266"/>
                        <a:pt x="288" y="266"/>
                      </a:cubicBezTo>
                      <a:cubicBezTo>
                        <a:pt x="276" y="270"/>
                        <a:pt x="264" y="266"/>
                        <a:pt x="252" y="264"/>
                      </a:cubicBezTo>
                      <a:cubicBezTo>
                        <a:pt x="245" y="259"/>
                        <a:pt x="242" y="257"/>
                        <a:pt x="234" y="260"/>
                      </a:cubicBezTo>
                      <a:cubicBezTo>
                        <a:pt x="211" y="252"/>
                        <a:pt x="192" y="256"/>
                        <a:pt x="172" y="242"/>
                      </a:cubicBezTo>
                      <a:cubicBezTo>
                        <a:pt x="165" y="231"/>
                        <a:pt x="176" y="221"/>
                        <a:pt x="160" y="216"/>
                      </a:cubicBezTo>
                      <a:cubicBezTo>
                        <a:pt x="154" y="233"/>
                        <a:pt x="136" y="203"/>
                        <a:pt x="126" y="200"/>
                      </a:cubicBezTo>
                      <a:cubicBezTo>
                        <a:pt x="120" y="196"/>
                        <a:pt x="114" y="190"/>
                        <a:pt x="108" y="186"/>
                      </a:cubicBezTo>
                      <a:cubicBezTo>
                        <a:pt x="104" y="175"/>
                        <a:pt x="104" y="165"/>
                        <a:pt x="94" y="158"/>
                      </a:cubicBezTo>
                      <a:cubicBezTo>
                        <a:pt x="83" y="142"/>
                        <a:pt x="85" y="119"/>
                        <a:pt x="68" y="108"/>
                      </a:cubicBezTo>
                      <a:cubicBezTo>
                        <a:pt x="67" y="106"/>
                        <a:pt x="66" y="104"/>
                        <a:pt x="64" y="102"/>
                      </a:cubicBezTo>
                      <a:cubicBezTo>
                        <a:pt x="62" y="101"/>
                        <a:pt x="59" y="102"/>
                        <a:pt x="58" y="100"/>
                      </a:cubicBezTo>
                      <a:cubicBezTo>
                        <a:pt x="56" y="97"/>
                        <a:pt x="54" y="88"/>
                        <a:pt x="54" y="88"/>
                      </a:cubicBezTo>
                      <a:cubicBezTo>
                        <a:pt x="59" y="73"/>
                        <a:pt x="52" y="61"/>
                        <a:pt x="38" y="58"/>
                      </a:cubicBezTo>
                      <a:cubicBezTo>
                        <a:pt x="32" y="49"/>
                        <a:pt x="31" y="44"/>
                        <a:pt x="20" y="40"/>
                      </a:cubicBezTo>
                      <a:cubicBezTo>
                        <a:pt x="16" y="27"/>
                        <a:pt x="16" y="26"/>
                        <a:pt x="4" y="22"/>
                      </a:cubicBezTo>
                      <a:cubicBezTo>
                        <a:pt x="1" y="13"/>
                        <a:pt x="0" y="5"/>
                        <a:pt x="10" y="2"/>
                      </a:cubicBezTo>
                      <a:cubicBezTo>
                        <a:pt x="18" y="5"/>
                        <a:pt x="18" y="4"/>
                        <a:pt x="10" y="4"/>
                      </a:cubicBezTo>
                      <a:close/>
                    </a:path>
                  </a:pathLst>
                </a:custGeom>
                <a:solidFill>
                  <a:schemeClr val="folHlink"/>
                </a:solidFill>
                <a:ln w="9525">
                  <a:noFill/>
                  <a:round/>
                  <a:headEnd/>
                  <a:tailEnd/>
                </a:ln>
                <a:effectLst/>
              </p:spPr>
              <p:txBody>
                <a:bodyPr wrap="none" anchor="ctr"/>
                <a:lstStyle/>
                <a:p>
                  <a:endParaRPr lang="id-ID"/>
                </a:p>
              </p:txBody>
            </p:sp>
            <p:sp>
              <p:nvSpPr>
                <p:cNvPr id="11283" name="Freeform 19"/>
                <p:cNvSpPr>
                  <a:spLocks/>
                </p:cNvSpPr>
                <p:nvPr/>
              </p:nvSpPr>
              <p:spPr bwMode="ltGray">
                <a:xfrm>
                  <a:off x="1827" y="541"/>
                  <a:ext cx="67" cy="68"/>
                </a:xfrm>
                <a:custGeom>
                  <a:avLst/>
                  <a:gdLst/>
                  <a:ahLst/>
                  <a:cxnLst>
                    <a:cxn ang="0">
                      <a:pos x="54" y="66"/>
                    </a:cxn>
                    <a:cxn ang="0">
                      <a:pos x="66" y="58"/>
                    </a:cxn>
                    <a:cxn ang="0">
                      <a:pos x="68" y="52"/>
                    </a:cxn>
                    <a:cxn ang="0">
                      <a:pos x="80" y="44"/>
                    </a:cxn>
                    <a:cxn ang="0">
                      <a:pos x="106" y="22"/>
                    </a:cxn>
                    <a:cxn ang="0">
                      <a:pos x="112" y="4"/>
                    </a:cxn>
                    <a:cxn ang="0">
                      <a:pos x="124" y="0"/>
                    </a:cxn>
                    <a:cxn ang="0">
                      <a:pos x="150" y="28"/>
                    </a:cxn>
                    <a:cxn ang="0">
                      <a:pos x="146" y="44"/>
                    </a:cxn>
                    <a:cxn ang="0">
                      <a:pos x="126" y="64"/>
                    </a:cxn>
                    <a:cxn ang="0">
                      <a:pos x="132" y="94"/>
                    </a:cxn>
                    <a:cxn ang="0">
                      <a:pos x="142" y="110"/>
                    </a:cxn>
                    <a:cxn ang="0">
                      <a:pos x="146" y="128"/>
                    </a:cxn>
                    <a:cxn ang="0">
                      <a:pos x="128" y="128"/>
                    </a:cxn>
                    <a:cxn ang="0">
                      <a:pos x="116" y="146"/>
                    </a:cxn>
                    <a:cxn ang="0">
                      <a:pos x="104" y="156"/>
                    </a:cxn>
                    <a:cxn ang="0">
                      <a:pos x="100" y="198"/>
                    </a:cxn>
                    <a:cxn ang="0">
                      <a:pos x="88" y="202"/>
                    </a:cxn>
                    <a:cxn ang="0">
                      <a:pos x="82" y="206"/>
                    </a:cxn>
                    <a:cxn ang="0">
                      <a:pos x="76" y="202"/>
                    </a:cxn>
                    <a:cxn ang="0">
                      <a:pos x="72" y="190"/>
                    </a:cxn>
                    <a:cxn ang="0">
                      <a:pos x="60" y="186"/>
                    </a:cxn>
                    <a:cxn ang="0">
                      <a:pos x="42" y="194"/>
                    </a:cxn>
                    <a:cxn ang="0">
                      <a:pos x="28" y="186"/>
                    </a:cxn>
                    <a:cxn ang="0">
                      <a:pos x="10" y="148"/>
                    </a:cxn>
                    <a:cxn ang="0">
                      <a:pos x="4" y="130"/>
                    </a:cxn>
                    <a:cxn ang="0">
                      <a:pos x="0" y="118"/>
                    </a:cxn>
                    <a:cxn ang="0">
                      <a:pos x="20" y="96"/>
                    </a:cxn>
                    <a:cxn ang="0">
                      <a:pos x="32" y="104"/>
                    </a:cxn>
                    <a:cxn ang="0">
                      <a:pos x="34" y="80"/>
                    </a:cxn>
                    <a:cxn ang="0">
                      <a:pos x="52" y="70"/>
                    </a:cxn>
                    <a:cxn ang="0">
                      <a:pos x="54" y="66"/>
                    </a:cxn>
                  </a:cxnLst>
                  <a:rect l="0" t="0" r="r" b="b"/>
                  <a:pathLst>
                    <a:path w="156" h="206">
                      <a:moveTo>
                        <a:pt x="54" y="66"/>
                      </a:moveTo>
                      <a:cubicBezTo>
                        <a:pt x="58" y="63"/>
                        <a:pt x="64" y="63"/>
                        <a:pt x="66" y="58"/>
                      </a:cubicBezTo>
                      <a:cubicBezTo>
                        <a:pt x="67" y="56"/>
                        <a:pt x="67" y="53"/>
                        <a:pt x="68" y="52"/>
                      </a:cubicBezTo>
                      <a:cubicBezTo>
                        <a:pt x="71" y="49"/>
                        <a:pt x="80" y="44"/>
                        <a:pt x="80" y="44"/>
                      </a:cubicBezTo>
                      <a:cubicBezTo>
                        <a:pt x="113" y="55"/>
                        <a:pt x="85" y="29"/>
                        <a:pt x="106" y="22"/>
                      </a:cubicBezTo>
                      <a:cubicBezTo>
                        <a:pt x="110" y="17"/>
                        <a:pt x="108" y="9"/>
                        <a:pt x="112" y="4"/>
                      </a:cubicBezTo>
                      <a:cubicBezTo>
                        <a:pt x="115" y="1"/>
                        <a:pt x="124" y="0"/>
                        <a:pt x="124" y="0"/>
                      </a:cubicBezTo>
                      <a:cubicBezTo>
                        <a:pt x="138" y="14"/>
                        <a:pt x="126" y="23"/>
                        <a:pt x="150" y="28"/>
                      </a:cubicBezTo>
                      <a:cubicBezTo>
                        <a:pt x="156" y="36"/>
                        <a:pt x="154" y="39"/>
                        <a:pt x="146" y="44"/>
                      </a:cubicBezTo>
                      <a:cubicBezTo>
                        <a:pt x="141" y="52"/>
                        <a:pt x="135" y="61"/>
                        <a:pt x="126" y="64"/>
                      </a:cubicBezTo>
                      <a:cubicBezTo>
                        <a:pt x="118" y="75"/>
                        <a:pt x="128" y="83"/>
                        <a:pt x="132" y="94"/>
                      </a:cubicBezTo>
                      <a:cubicBezTo>
                        <a:pt x="129" y="103"/>
                        <a:pt x="135" y="105"/>
                        <a:pt x="142" y="110"/>
                      </a:cubicBezTo>
                      <a:cubicBezTo>
                        <a:pt x="145" y="119"/>
                        <a:pt x="141" y="120"/>
                        <a:pt x="146" y="128"/>
                      </a:cubicBezTo>
                      <a:cubicBezTo>
                        <a:pt x="142" y="139"/>
                        <a:pt x="135" y="133"/>
                        <a:pt x="128" y="128"/>
                      </a:cubicBezTo>
                      <a:cubicBezTo>
                        <a:pt x="116" y="132"/>
                        <a:pt x="122" y="136"/>
                        <a:pt x="116" y="146"/>
                      </a:cubicBezTo>
                      <a:cubicBezTo>
                        <a:pt x="113" y="151"/>
                        <a:pt x="108" y="152"/>
                        <a:pt x="104" y="156"/>
                      </a:cubicBezTo>
                      <a:cubicBezTo>
                        <a:pt x="107" y="167"/>
                        <a:pt x="112" y="191"/>
                        <a:pt x="100" y="198"/>
                      </a:cubicBezTo>
                      <a:cubicBezTo>
                        <a:pt x="96" y="200"/>
                        <a:pt x="92" y="200"/>
                        <a:pt x="88" y="202"/>
                      </a:cubicBezTo>
                      <a:cubicBezTo>
                        <a:pt x="86" y="203"/>
                        <a:pt x="84" y="205"/>
                        <a:pt x="82" y="206"/>
                      </a:cubicBezTo>
                      <a:cubicBezTo>
                        <a:pt x="80" y="205"/>
                        <a:pt x="77" y="204"/>
                        <a:pt x="76" y="202"/>
                      </a:cubicBezTo>
                      <a:cubicBezTo>
                        <a:pt x="74" y="198"/>
                        <a:pt x="76" y="191"/>
                        <a:pt x="72" y="190"/>
                      </a:cubicBezTo>
                      <a:cubicBezTo>
                        <a:pt x="68" y="189"/>
                        <a:pt x="60" y="186"/>
                        <a:pt x="60" y="186"/>
                      </a:cubicBezTo>
                      <a:cubicBezTo>
                        <a:pt x="53" y="188"/>
                        <a:pt x="49" y="192"/>
                        <a:pt x="42" y="194"/>
                      </a:cubicBezTo>
                      <a:cubicBezTo>
                        <a:pt x="34" y="189"/>
                        <a:pt x="37" y="183"/>
                        <a:pt x="28" y="186"/>
                      </a:cubicBezTo>
                      <a:cubicBezTo>
                        <a:pt x="12" y="181"/>
                        <a:pt x="19" y="161"/>
                        <a:pt x="10" y="148"/>
                      </a:cubicBezTo>
                      <a:cubicBezTo>
                        <a:pt x="5" y="121"/>
                        <a:pt x="11" y="147"/>
                        <a:pt x="4" y="130"/>
                      </a:cubicBezTo>
                      <a:cubicBezTo>
                        <a:pt x="2" y="126"/>
                        <a:pt x="0" y="118"/>
                        <a:pt x="0" y="118"/>
                      </a:cubicBezTo>
                      <a:cubicBezTo>
                        <a:pt x="2" y="95"/>
                        <a:pt x="0" y="83"/>
                        <a:pt x="20" y="96"/>
                      </a:cubicBezTo>
                      <a:cubicBezTo>
                        <a:pt x="23" y="105"/>
                        <a:pt x="23" y="110"/>
                        <a:pt x="32" y="104"/>
                      </a:cubicBezTo>
                      <a:cubicBezTo>
                        <a:pt x="35" y="95"/>
                        <a:pt x="29" y="88"/>
                        <a:pt x="34" y="80"/>
                      </a:cubicBezTo>
                      <a:cubicBezTo>
                        <a:pt x="36" y="76"/>
                        <a:pt x="48" y="73"/>
                        <a:pt x="52" y="70"/>
                      </a:cubicBezTo>
                      <a:cubicBezTo>
                        <a:pt x="57" y="63"/>
                        <a:pt x="58" y="62"/>
                        <a:pt x="54" y="66"/>
                      </a:cubicBezTo>
                      <a:close/>
                    </a:path>
                  </a:pathLst>
                </a:custGeom>
                <a:solidFill>
                  <a:schemeClr val="folHlink"/>
                </a:solidFill>
                <a:ln w="9525">
                  <a:noFill/>
                  <a:round/>
                  <a:headEnd/>
                  <a:tailEnd/>
                </a:ln>
                <a:effectLst/>
              </p:spPr>
              <p:txBody>
                <a:bodyPr wrap="none" anchor="ctr"/>
                <a:lstStyle/>
                <a:p>
                  <a:endParaRPr lang="id-ID"/>
                </a:p>
              </p:txBody>
            </p:sp>
            <p:sp>
              <p:nvSpPr>
                <p:cNvPr id="11284" name="Freeform 20"/>
                <p:cNvSpPr>
                  <a:spLocks/>
                </p:cNvSpPr>
                <p:nvPr/>
              </p:nvSpPr>
              <p:spPr bwMode="ltGray">
                <a:xfrm>
                  <a:off x="1892" y="572"/>
                  <a:ext cx="47" cy="13"/>
                </a:xfrm>
                <a:custGeom>
                  <a:avLst/>
                  <a:gdLst/>
                  <a:ahLst/>
                  <a:cxnLst>
                    <a:cxn ang="0">
                      <a:pos x="4" y="32"/>
                    </a:cxn>
                    <a:cxn ang="0">
                      <a:pos x="18" y="10"/>
                    </a:cxn>
                    <a:cxn ang="0">
                      <a:pos x="46" y="20"/>
                    </a:cxn>
                    <a:cxn ang="0">
                      <a:pos x="72" y="14"/>
                    </a:cxn>
                    <a:cxn ang="0">
                      <a:pos x="90" y="0"/>
                    </a:cxn>
                    <a:cxn ang="0">
                      <a:pos x="76" y="26"/>
                    </a:cxn>
                    <a:cxn ang="0">
                      <a:pos x="60" y="38"/>
                    </a:cxn>
                    <a:cxn ang="0">
                      <a:pos x="42" y="32"/>
                    </a:cxn>
                    <a:cxn ang="0">
                      <a:pos x="14" y="30"/>
                    </a:cxn>
                    <a:cxn ang="0">
                      <a:pos x="4" y="32"/>
                    </a:cxn>
                  </a:cxnLst>
                  <a:rect l="0" t="0" r="r" b="b"/>
                  <a:pathLst>
                    <a:path w="109" h="38">
                      <a:moveTo>
                        <a:pt x="4" y="32"/>
                      </a:moveTo>
                      <a:cubicBezTo>
                        <a:pt x="7" y="22"/>
                        <a:pt x="7" y="14"/>
                        <a:pt x="18" y="10"/>
                      </a:cubicBezTo>
                      <a:cubicBezTo>
                        <a:pt x="28" y="12"/>
                        <a:pt x="37" y="14"/>
                        <a:pt x="46" y="20"/>
                      </a:cubicBezTo>
                      <a:cubicBezTo>
                        <a:pt x="62" y="15"/>
                        <a:pt x="54" y="17"/>
                        <a:pt x="72" y="14"/>
                      </a:cubicBezTo>
                      <a:cubicBezTo>
                        <a:pt x="77" y="9"/>
                        <a:pt x="90" y="0"/>
                        <a:pt x="90" y="0"/>
                      </a:cubicBezTo>
                      <a:cubicBezTo>
                        <a:pt x="109" y="6"/>
                        <a:pt x="85" y="23"/>
                        <a:pt x="76" y="26"/>
                      </a:cubicBezTo>
                      <a:cubicBezTo>
                        <a:pt x="71" y="33"/>
                        <a:pt x="68" y="35"/>
                        <a:pt x="60" y="38"/>
                      </a:cubicBezTo>
                      <a:cubicBezTo>
                        <a:pt x="54" y="36"/>
                        <a:pt x="42" y="32"/>
                        <a:pt x="42" y="32"/>
                      </a:cubicBezTo>
                      <a:cubicBezTo>
                        <a:pt x="33" y="23"/>
                        <a:pt x="26" y="26"/>
                        <a:pt x="14" y="30"/>
                      </a:cubicBezTo>
                      <a:cubicBezTo>
                        <a:pt x="1" y="28"/>
                        <a:pt x="0" y="24"/>
                        <a:pt x="4" y="32"/>
                      </a:cubicBezTo>
                      <a:close/>
                    </a:path>
                  </a:pathLst>
                </a:custGeom>
                <a:solidFill>
                  <a:schemeClr val="folHlink"/>
                </a:solidFill>
                <a:ln w="9525">
                  <a:noFill/>
                  <a:round/>
                  <a:headEnd/>
                  <a:tailEnd/>
                </a:ln>
                <a:effectLst/>
              </p:spPr>
              <p:txBody>
                <a:bodyPr wrap="none" anchor="ctr"/>
                <a:lstStyle/>
                <a:p>
                  <a:endParaRPr lang="id-ID"/>
                </a:p>
              </p:txBody>
            </p:sp>
            <p:sp>
              <p:nvSpPr>
                <p:cNvPr id="11285" name="Freeform 21"/>
                <p:cNvSpPr>
                  <a:spLocks/>
                </p:cNvSpPr>
                <p:nvPr/>
              </p:nvSpPr>
              <p:spPr bwMode="ltGray">
                <a:xfrm>
                  <a:off x="1890" y="588"/>
                  <a:ext cx="32" cy="34"/>
                </a:xfrm>
                <a:custGeom>
                  <a:avLst/>
                  <a:gdLst/>
                  <a:ahLst/>
                  <a:cxnLst>
                    <a:cxn ang="0">
                      <a:pos x="8" y="18"/>
                    </a:cxn>
                    <a:cxn ang="0">
                      <a:pos x="18" y="0"/>
                    </a:cxn>
                    <a:cxn ang="0">
                      <a:pos x="34" y="18"/>
                    </a:cxn>
                    <a:cxn ang="0">
                      <a:pos x="62" y="4"/>
                    </a:cxn>
                    <a:cxn ang="0">
                      <a:pos x="46" y="34"/>
                    </a:cxn>
                    <a:cxn ang="0">
                      <a:pos x="54" y="48"/>
                    </a:cxn>
                    <a:cxn ang="0">
                      <a:pos x="58" y="60"/>
                    </a:cxn>
                    <a:cxn ang="0">
                      <a:pos x="46" y="74"/>
                    </a:cxn>
                    <a:cxn ang="0">
                      <a:pos x="34" y="60"/>
                    </a:cxn>
                    <a:cxn ang="0">
                      <a:pos x="22" y="48"/>
                    </a:cxn>
                    <a:cxn ang="0">
                      <a:pos x="28" y="68"/>
                    </a:cxn>
                    <a:cxn ang="0">
                      <a:pos x="30" y="74"/>
                    </a:cxn>
                    <a:cxn ang="0">
                      <a:pos x="20" y="104"/>
                    </a:cxn>
                    <a:cxn ang="0">
                      <a:pos x="12" y="102"/>
                    </a:cxn>
                    <a:cxn ang="0">
                      <a:pos x="8" y="90"/>
                    </a:cxn>
                    <a:cxn ang="0">
                      <a:pos x="0" y="54"/>
                    </a:cxn>
                    <a:cxn ang="0">
                      <a:pos x="2" y="30"/>
                    </a:cxn>
                    <a:cxn ang="0">
                      <a:pos x="8" y="18"/>
                    </a:cxn>
                  </a:cxnLst>
                  <a:rect l="0" t="0" r="r" b="b"/>
                  <a:pathLst>
                    <a:path w="76" h="104">
                      <a:moveTo>
                        <a:pt x="8" y="18"/>
                      </a:moveTo>
                      <a:cubicBezTo>
                        <a:pt x="10" y="8"/>
                        <a:pt x="9" y="3"/>
                        <a:pt x="18" y="0"/>
                      </a:cubicBezTo>
                      <a:cubicBezTo>
                        <a:pt x="28" y="3"/>
                        <a:pt x="25" y="12"/>
                        <a:pt x="34" y="18"/>
                      </a:cubicBezTo>
                      <a:cubicBezTo>
                        <a:pt x="46" y="16"/>
                        <a:pt x="51" y="8"/>
                        <a:pt x="62" y="4"/>
                      </a:cubicBezTo>
                      <a:cubicBezTo>
                        <a:pt x="76" y="9"/>
                        <a:pt x="56" y="31"/>
                        <a:pt x="46" y="34"/>
                      </a:cubicBezTo>
                      <a:cubicBezTo>
                        <a:pt x="51" y="56"/>
                        <a:pt x="43" y="29"/>
                        <a:pt x="54" y="48"/>
                      </a:cubicBezTo>
                      <a:cubicBezTo>
                        <a:pt x="56" y="52"/>
                        <a:pt x="58" y="60"/>
                        <a:pt x="58" y="60"/>
                      </a:cubicBezTo>
                      <a:cubicBezTo>
                        <a:pt x="55" y="68"/>
                        <a:pt x="54" y="71"/>
                        <a:pt x="46" y="74"/>
                      </a:cubicBezTo>
                      <a:cubicBezTo>
                        <a:pt x="38" y="71"/>
                        <a:pt x="37" y="68"/>
                        <a:pt x="34" y="60"/>
                      </a:cubicBezTo>
                      <a:cubicBezTo>
                        <a:pt x="33" y="50"/>
                        <a:pt x="32" y="33"/>
                        <a:pt x="22" y="48"/>
                      </a:cubicBezTo>
                      <a:cubicBezTo>
                        <a:pt x="25" y="60"/>
                        <a:pt x="23" y="53"/>
                        <a:pt x="28" y="68"/>
                      </a:cubicBezTo>
                      <a:cubicBezTo>
                        <a:pt x="29" y="70"/>
                        <a:pt x="30" y="74"/>
                        <a:pt x="30" y="74"/>
                      </a:cubicBezTo>
                      <a:cubicBezTo>
                        <a:pt x="24" y="84"/>
                        <a:pt x="22" y="93"/>
                        <a:pt x="20" y="104"/>
                      </a:cubicBezTo>
                      <a:cubicBezTo>
                        <a:pt x="17" y="103"/>
                        <a:pt x="14" y="104"/>
                        <a:pt x="12" y="102"/>
                      </a:cubicBezTo>
                      <a:cubicBezTo>
                        <a:pt x="9" y="99"/>
                        <a:pt x="8" y="90"/>
                        <a:pt x="8" y="90"/>
                      </a:cubicBezTo>
                      <a:cubicBezTo>
                        <a:pt x="13" y="75"/>
                        <a:pt x="14" y="64"/>
                        <a:pt x="0" y="54"/>
                      </a:cubicBezTo>
                      <a:cubicBezTo>
                        <a:pt x="1" y="46"/>
                        <a:pt x="1" y="38"/>
                        <a:pt x="2" y="30"/>
                      </a:cubicBezTo>
                      <a:cubicBezTo>
                        <a:pt x="2" y="27"/>
                        <a:pt x="13" y="2"/>
                        <a:pt x="8" y="18"/>
                      </a:cubicBezTo>
                      <a:close/>
                    </a:path>
                  </a:pathLst>
                </a:custGeom>
                <a:solidFill>
                  <a:schemeClr val="folHlink"/>
                </a:solidFill>
                <a:ln w="9525">
                  <a:noFill/>
                  <a:round/>
                  <a:headEnd/>
                  <a:tailEnd/>
                </a:ln>
                <a:effectLst/>
              </p:spPr>
              <p:txBody>
                <a:bodyPr wrap="none" anchor="ctr"/>
                <a:lstStyle/>
                <a:p>
                  <a:endParaRPr lang="id-ID"/>
                </a:p>
              </p:txBody>
            </p:sp>
            <p:sp>
              <p:nvSpPr>
                <p:cNvPr id="11286" name="Freeform 22"/>
                <p:cNvSpPr>
                  <a:spLocks/>
                </p:cNvSpPr>
                <p:nvPr/>
              </p:nvSpPr>
              <p:spPr bwMode="ltGray">
                <a:xfrm>
                  <a:off x="1944" y="569"/>
                  <a:ext cx="16" cy="20"/>
                </a:xfrm>
                <a:custGeom>
                  <a:avLst/>
                  <a:gdLst/>
                  <a:ahLst/>
                  <a:cxnLst>
                    <a:cxn ang="0">
                      <a:pos x="3" y="28"/>
                    </a:cxn>
                    <a:cxn ang="0">
                      <a:pos x="13" y="0"/>
                    </a:cxn>
                    <a:cxn ang="0">
                      <a:pos x="15" y="28"/>
                    </a:cxn>
                    <a:cxn ang="0">
                      <a:pos x="37" y="38"/>
                    </a:cxn>
                    <a:cxn ang="0">
                      <a:pos x="19" y="44"/>
                    </a:cxn>
                    <a:cxn ang="0">
                      <a:pos x="5" y="58"/>
                    </a:cxn>
                    <a:cxn ang="0">
                      <a:pos x="1" y="34"/>
                    </a:cxn>
                    <a:cxn ang="0">
                      <a:pos x="3" y="28"/>
                    </a:cxn>
                  </a:cxnLst>
                  <a:rect l="0" t="0" r="r" b="b"/>
                  <a:pathLst>
                    <a:path w="37" h="61">
                      <a:moveTo>
                        <a:pt x="3" y="28"/>
                      </a:moveTo>
                      <a:cubicBezTo>
                        <a:pt x="5" y="14"/>
                        <a:pt x="2" y="7"/>
                        <a:pt x="13" y="0"/>
                      </a:cubicBezTo>
                      <a:cubicBezTo>
                        <a:pt x="26" y="9"/>
                        <a:pt x="23" y="17"/>
                        <a:pt x="15" y="28"/>
                      </a:cubicBezTo>
                      <a:cubicBezTo>
                        <a:pt x="25" y="31"/>
                        <a:pt x="33" y="27"/>
                        <a:pt x="37" y="38"/>
                      </a:cubicBezTo>
                      <a:cubicBezTo>
                        <a:pt x="30" y="45"/>
                        <a:pt x="28" y="47"/>
                        <a:pt x="19" y="44"/>
                      </a:cubicBezTo>
                      <a:cubicBezTo>
                        <a:pt x="13" y="54"/>
                        <a:pt x="18" y="61"/>
                        <a:pt x="5" y="58"/>
                      </a:cubicBezTo>
                      <a:cubicBezTo>
                        <a:pt x="0" y="50"/>
                        <a:pt x="3" y="44"/>
                        <a:pt x="1" y="34"/>
                      </a:cubicBezTo>
                      <a:cubicBezTo>
                        <a:pt x="2" y="32"/>
                        <a:pt x="3" y="28"/>
                        <a:pt x="3" y="28"/>
                      </a:cubicBezTo>
                      <a:close/>
                    </a:path>
                  </a:pathLst>
                </a:custGeom>
                <a:solidFill>
                  <a:schemeClr val="folHlink"/>
                </a:solidFill>
                <a:ln w="9525">
                  <a:noFill/>
                  <a:round/>
                  <a:headEnd/>
                  <a:tailEnd/>
                </a:ln>
                <a:effectLst/>
              </p:spPr>
              <p:txBody>
                <a:bodyPr wrap="none" anchor="ctr"/>
                <a:lstStyle/>
                <a:p>
                  <a:endParaRPr lang="id-ID"/>
                </a:p>
              </p:txBody>
            </p:sp>
            <p:sp>
              <p:nvSpPr>
                <p:cNvPr id="11287" name="Freeform 23"/>
                <p:cNvSpPr>
                  <a:spLocks/>
                </p:cNvSpPr>
                <p:nvPr/>
              </p:nvSpPr>
              <p:spPr bwMode="ltGray">
                <a:xfrm>
                  <a:off x="1948" y="600"/>
                  <a:ext cx="20" cy="10"/>
                </a:xfrm>
                <a:custGeom>
                  <a:avLst/>
                  <a:gdLst/>
                  <a:ahLst/>
                  <a:cxnLst>
                    <a:cxn ang="0">
                      <a:pos x="7" y="0"/>
                    </a:cxn>
                    <a:cxn ang="0">
                      <a:pos x="29" y="0"/>
                    </a:cxn>
                    <a:cxn ang="0">
                      <a:pos x="49" y="16"/>
                    </a:cxn>
                    <a:cxn ang="0">
                      <a:pos x="35" y="14"/>
                    </a:cxn>
                    <a:cxn ang="0">
                      <a:pos x="3" y="16"/>
                    </a:cxn>
                    <a:cxn ang="0">
                      <a:pos x="7" y="0"/>
                    </a:cxn>
                  </a:cxnLst>
                  <a:rect l="0" t="0" r="r" b="b"/>
                  <a:pathLst>
                    <a:path w="49" h="29">
                      <a:moveTo>
                        <a:pt x="7" y="0"/>
                      </a:moveTo>
                      <a:cubicBezTo>
                        <a:pt x="15" y="6"/>
                        <a:pt x="19" y="2"/>
                        <a:pt x="29" y="0"/>
                      </a:cubicBezTo>
                      <a:cubicBezTo>
                        <a:pt x="45" y="5"/>
                        <a:pt x="40" y="3"/>
                        <a:pt x="49" y="16"/>
                      </a:cubicBezTo>
                      <a:cubicBezTo>
                        <a:pt x="46" y="29"/>
                        <a:pt x="42" y="21"/>
                        <a:pt x="35" y="14"/>
                      </a:cubicBezTo>
                      <a:cubicBezTo>
                        <a:pt x="26" y="15"/>
                        <a:pt x="12" y="19"/>
                        <a:pt x="3" y="16"/>
                      </a:cubicBezTo>
                      <a:cubicBezTo>
                        <a:pt x="0" y="6"/>
                        <a:pt x="7" y="10"/>
                        <a:pt x="7" y="0"/>
                      </a:cubicBezTo>
                      <a:close/>
                    </a:path>
                  </a:pathLst>
                </a:custGeom>
                <a:solidFill>
                  <a:schemeClr val="folHlink"/>
                </a:solidFill>
                <a:ln w="9525">
                  <a:noFill/>
                  <a:round/>
                  <a:headEnd/>
                  <a:tailEnd/>
                </a:ln>
                <a:effectLst/>
              </p:spPr>
              <p:txBody>
                <a:bodyPr wrap="none" anchor="ctr"/>
                <a:lstStyle/>
                <a:p>
                  <a:endParaRPr lang="id-ID"/>
                </a:p>
              </p:txBody>
            </p:sp>
            <p:sp>
              <p:nvSpPr>
                <p:cNvPr id="11288" name="Freeform 24"/>
                <p:cNvSpPr>
                  <a:spLocks/>
                </p:cNvSpPr>
                <p:nvPr/>
              </p:nvSpPr>
              <p:spPr bwMode="ltGray">
                <a:xfrm>
                  <a:off x="1969" y="585"/>
                  <a:ext cx="26" cy="17"/>
                </a:xfrm>
                <a:custGeom>
                  <a:avLst/>
                  <a:gdLst/>
                  <a:ahLst/>
                  <a:cxnLst>
                    <a:cxn ang="0">
                      <a:pos x="21" y="38"/>
                    </a:cxn>
                    <a:cxn ang="0">
                      <a:pos x="15" y="26"/>
                    </a:cxn>
                    <a:cxn ang="0">
                      <a:pos x="3" y="22"/>
                    </a:cxn>
                    <a:cxn ang="0">
                      <a:pos x="13" y="8"/>
                    </a:cxn>
                    <a:cxn ang="0">
                      <a:pos x="25" y="0"/>
                    </a:cxn>
                    <a:cxn ang="0">
                      <a:pos x="49" y="10"/>
                    </a:cxn>
                    <a:cxn ang="0">
                      <a:pos x="53" y="20"/>
                    </a:cxn>
                    <a:cxn ang="0">
                      <a:pos x="61" y="32"/>
                    </a:cxn>
                    <a:cxn ang="0">
                      <a:pos x="41" y="38"/>
                    </a:cxn>
                    <a:cxn ang="0">
                      <a:pos x="23" y="44"/>
                    </a:cxn>
                    <a:cxn ang="0">
                      <a:pos x="21" y="38"/>
                    </a:cxn>
                  </a:cxnLst>
                  <a:rect l="0" t="0" r="r" b="b"/>
                  <a:pathLst>
                    <a:path w="61" h="48">
                      <a:moveTo>
                        <a:pt x="21" y="38"/>
                      </a:moveTo>
                      <a:cubicBezTo>
                        <a:pt x="19" y="34"/>
                        <a:pt x="19" y="29"/>
                        <a:pt x="15" y="26"/>
                      </a:cubicBezTo>
                      <a:cubicBezTo>
                        <a:pt x="12" y="24"/>
                        <a:pt x="3" y="22"/>
                        <a:pt x="3" y="22"/>
                      </a:cubicBezTo>
                      <a:cubicBezTo>
                        <a:pt x="0" y="12"/>
                        <a:pt x="5" y="12"/>
                        <a:pt x="13" y="8"/>
                      </a:cubicBezTo>
                      <a:cubicBezTo>
                        <a:pt x="17" y="6"/>
                        <a:pt x="25" y="0"/>
                        <a:pt x="25" y="0"/>
                      </a:cubicBezTo>
                      <a:cubicBezTo>
                        <a:pt x="37" y="2"/>
                        <a:pt x="41" y="2"/>
                        <a:pt x="49" y="10"/>
                      </a:cubicBezTo>
                      <a:cubicBezTo>
                        <a:pt x="45" y="21"/>
                        <a:pt x="46" y="12"/>
                        <a:pt x="53" y="20"/>
                      </a:cubicBezTo>
                      <a:cubicBezTo>
                        <a:pt x="56" y="24"/>
                        <a:pt x="61" y="32"/>
                        <a:pt x="61" y="32"/>
                      </a:cubicBezTo>
                      <a:cubicBezTo>
                        <a:pt x="56" y="47"/>
                        <a:pt x="53" y="42"/>
                        <a:pt x="41" y="38"/>
                      </a:cubicBezTo>
                      <a:cubicBezTo>
                        <a:pt x="27" y="47"/>
                        <a:pt x="34" y="48"/>
                        <a:pt x="23" y="44"/>
                      </a:cubicBezTo>
                      <a:cubicBezTo>
                        <a:pt x="22" y="42"/>
                        <a:pt x="21" y="38"/>
                        <a:pt x="21" y="38"/>
                      </a:cubicBezTo>
                      <a:close/>
                    </a:path>
                  </a:pathLst>
                </a:custGeom>
                <a:solidFill>
                  <a:schemeClr val="folHlink"/>
                </a:solidFill>
                <a:ln w="9525">
                  <a:noFill/>
                  <a:round/>
                  <a:headEnd/>
                  <a:tailEnd/>
                </a:ln>
                <a:effectLst/>
              </p:spPr>
              <p:txBody>
                <a:bodyPr wrap="none" anchor="ctr"/>
                <a:lstStyle/>
                <a:p>
                  <a:endParaRPr lang="id-ID"/>
                </a:p>
              </p:txBody>
            </p:sp>
            <p:sp>
              <p:nvSpPr>
                <p:cNvPr id="11289" name="Freeform 25"/>
                <p:cNvSpPr>
                  <a:spLocks/>
                </p:cNvSpPr>
                <p:nvPr/>
              </p:nvSpPr>
              <p:spPr bwMode="ltGray">
                <a:xfrm>
                  <a:off x="1976" y="593"/>
                  <a:ext cx="122" cy="61"/>
                </a:xfrm>
                <a:custGeom>
                  <a:avLst/>
                  <a:gdLst/>
                  <a:ahLst/>
                  <a:cxnLst>
                    <a:cxn ang="0">
                      <a:pos x="46" y="28"/>
                    </a:cxn>
                    <a:cxn ang="0">
                      <a:pos x="36" y="14"/>
                    </a:cxn>
                    <a:cxn ang="0">
                      <a:pos x="26" y="30"/>
                    </a:cxn>
                    <a:cxn ang="0">
                      <a:pos x="0" y="24"/>
                    </a:cxn>
                    <a:cxn ang="0">
                      <a:pos x="10" y="42"/>
                    </a:cxn>
                    <a:cxn ang="0">
                      <a:pos x="16" y="62"/>
                    </a:cxn>
                    <a:cxn ang="0">
                      <a:pos x="24" y="48"/>
                    </a:cxn>
                    <a:cxn ang="0">
                      <a:pos x="30" y="44"/>
                    </a:cxn>
                    <a:cxn ang="0">
                      <a:pos x="48" y="56"/>
                    </a:cxn>
                    <a:cxn ang="0">
                      <a:pos x="70" y="62"/>
                    </a:cxn>
                    <a:cxn ang="0">
                      <a:pos x="88" y="72"/>
                    </a:cxn>
                    <a:cxn ang="0">
                      <a:pos x="106" y="102"/>
                    </a:cxn>
                    <a:cxn ang="0">
                      <a:pos x="104" y="122"/>
                    </a:cxn>
                    <a:cxn ang="0">
                      <a:pos x="98" y="134"/>
                    </a:cxn>
                    <a:cxn ang="0">
                      <a:pos x="122" y="128"/>
                    </a:cxn>
                    <a:cxn ang="0">
                      <a:pos x="140" y="140"/>
                    </a:cxn>
                    <a:cxn ang="0">
                      <a:pos x="168" y="148"/>
                    </a:cxn>
                    <a:cxn ang="0">
                      <a:pos x="174" y="146"/>
                    </a:cxn>
                    <a:cxn ang="0">
                      <a:pos x="168" y="134"/>
                    </a:cxn>
                    <a:cxn ang="0">
                      <a:pos x="178" y="136"/>
                    </a:cxn>
                    <a:cxn ang="0">
                      <a:pos x="186" y="118"/>
                    </a:cxn>
                    <a:cxn ang="0">
                      <a:pos x="202" y="122"/>
                    </a:cxn>
                    <a:cxn ang="0">
                      <a:pos x="214" y="130"/>
                    </a:cxn>
                    <a:cxn ang="0">
                      <a:pos x="244" y="168"/>
                    </a:cxn>
                    <a:cxn ang="0">
                      <a:pos x="262" y="178"/>
                    </a:cxn>
                    <a:cxn ang="0">
                      <a:pos x="284" y="170"/>
                    </a:cxn>
                    <a:cxn ang="0">
                      <a:pos x="268" y="160"/>
                    </a:cxn>
                    <a:cxn ang="0">
                      <a:pos x="256" y="138"/>
                    </a:cxn>
                    <a:cxn ang="0">
                      <a:pos x="250" y="132"/>
                    </a:cxn>
                    <a:cxn ang="0">
                      <a:pos x="248" y="122"/>
                    </a:cxn>
                    <a:cxn ang="0">
                      <a:pos x="236" y="116"/>
                    </a:cxn>
                    <a:cxn ang="0">
                      <a:pos x="240" y="96"/>
                    </a:cxn>
                    <a:cxn ang="0">
                      <a:pos x="220" y="86"/>
                    </a:cxn>
                    <a:cxn ang="0">
                      <a:pos x="210" y="70"/>
                    </a:cxn>
                    <a:cxn ang="0">
                      <a:pos x="190" y="54"/>
                    </a:cxn>
                    <a:cxn ang="0">
                      <a:pos x="168" y="38"/>
                    </a:cxn>
                    <a:cxn ang="0">
                      <a:pos x="156" y="34"/>
                    </a:cxn>
                    <a:cxn ang="0">
                      <a:pos x="120" y="16"/>
                    </a:cxn>
                    <a:cxn ang="0">
                      <a:pos x="102" y="4"/>
                    </a:cxn>
                    <a:cxn ang="0">
                      <a:pos x="96" y="0"/>
                    </a:cxn>
                    <a:cxn ang="0">
                      <a:pos x="70" y="10"/>
                    </a:cxn>
                    <a:cxn ang="0">
                      <a:pos x="56" y="32"/>
                    </a:cxn>
                    <a:cxn ang="0">
                      <a:pos x="46" y="28"/>
                    </a:cxn>
                  </a:cxnLst>
                  <a:rect l="0" t="0" r="r" b="b"/>
                  <a:pathLst>
                    <a:path w="286" h="182">
                      <a:moveTo>
                        <a:pt x="46" y="28"/>
                      </a:moveTo>
                      <a:cubicBezTo>
                        <a:pt x="41" y="14"/>
                        <a:pt x="46" y="17"/>
                        <a:pt x="36" y="14"/>
                      </a:cubicBezTo>
                      <a:cubicBezTo>
                        <a:pt x="31" y="17"/>
                        <a:pt x="26" y="30"/>
                        <a:pt x="26" y="30"/>
                      </a:cubicBezTo>
                      <a:cubicBezTo>
                        <a:pt x="12" y="25"/>
                        <a:pt x="19" y="21"/>
                        <a:pt x="0" y="24"/>
                      </a:cubicBezTo>
                      <a:cubicBezTo>
                        <a:pt x="2" y="33"/>
                        <a:pt x="2" y="37"/>
                        <a:pt x="10" y="42"/>
                      </a:cubicBezTo>
                      <a:cubicBezTo>
                        <a:pt x="12" y="49"/>
                        <a:pt x="14" y="55"/>
                        <a:pt x="16" y="62"/>
                      </a:cubicBezTo>
                      <a:cubicBezTo>
                        <a:pt x="24" y="59"/>
                        <a:pt x="27" y="57"/>
                        <a:pt x="24" y="48"/>
                      </a:cubicBezTo>
                      <a:cubicBezTo>
                        <a:pt x="26" y="47"/>
                        <a:pt x="28" y="43"/>
                        <a:pt x="30" y="44"/>
                      </a:cubicBezTo>
                      <a:cubicBezTo>
                        <a:pt x="48" y="48"/>
                        <a:pt x="36" y="52"/>
                        <a:pt x="48" y="56"/>
                      </a:cubicBezTo>
                      <a:cubicBezTo>
                        <a:pt x="74" y="65"/>
                        <a:pt x="47" y="56"/>
                        <a:pt x="70" y="62"/>
                      </a:cubicBezTo>
                      <a:cubicBezTo>
                        <a:pt x="77" y="64"/>
                        <a:pt x="88" y="72"/>
                        <a:pt x="88" y="72"/>
                      </a:cubicBezTo>
                      <a:cubicBezTo>
                        <a:pt x="96" y="84"/>
                        <a:pt x="102" y="87"/>
                        <a:pt x="106" y="102"/>
                      </a:cubicBezTo>
                      <a:cubicBezTo>
                        <a:pt x="105" y="109"/>
                        <a:pt x="106" y="115"/>
                        <a:pt x="104" y="122"/>
                      </a:cubicBezTo>
                      <a:cubicBezTo>
                        <a:pt x="103" y="126"/>
                        <a:pt x="94" y="132"/>
                        <a:pt x="98" y="134"/>
                      </a:cubicBezTo>
                      <a:cubicBezTo>
                        <a:pt x="106" y="137"/>
                        <a:pt x="122" y="128"/>
                        <a:pt x="122" y="128"/>
                      </a:cubicBezTo>
                      <a:cubicBezTo>
                        <a:pt x="130" y="131"/>
                        <a:pt x="133" y="135"/>
                        <a:pt x="140" y="140"/>
                      </a:cubicBezTo>
                      <a:cubicBezTo>
                        <a:pt x="148" y="145"/>
                        <a:pt x="159" y="145"/>
                        <a:pt x="168" y="148"/>
                      </a:cubicBezTo>
                      <a:cubicBezTo>
                        <a:pt x="170" y="147"/>
                        <a:pt x="173" y="148"/>
                        <a:pt x="174" y="146"/>
                      </a:cubicBezTo>
                      <a:cubicBezTo>
                        <a:pt x="176" y="142"/>
                        <a:pt x="164" y="136"/>
                        <a:pt x="168" y="134"/>
                      </a:cubicBezTo>
                      <a:cubicBezTo>
                        <a:pt x="171" y="132"/>
                        <a:pt x="175" y="135"/>
                        <a:pt x="178" y="136"/>
                      </a:cubicBezTo>
                      <a:cubicBezTo>
                        <a:pt x="182" y="131"/>
                        <a:pt x="186" y="118"/>
                        <a:pt x="186" y="118"/>
                      </a:cubicBezTo>
                      <a:cubicBezTo>
                        <a:pt x="189" y="119"/>
                        <a:pt x="199" y="120"/>
                        <a:pt x="202" y="122"/>
                      </a:cubicBezTo>
                      <a:cubicBezTo>
                        <a:pt x="206" y="124"/>
                        <a:pt x="214" y="130"/>
                        <a:pt x="214" y="130"/>
                      </a:cubicBezTo>
                      <a:cubicBezTo>
                        <a:pt x="224" y="145"/>
                        <a:pt x="228" y="158"/>
                        <a:pt x="244" y="168"/>
                      </a:cubicBezTo>
                      <a:cubicBezTo>
                        <a:pt x="250" y="172"/>
                        <a:pt x="262" y="178"/>
                        <a:pt x="262" y="178"/>
                      </a:cubicBezTo>
                      <a:cubicBezTo>
                        <a:pt x="265" y="178"/>
                        <a:pt x="286" y="182"/>
                        <a:pt x="284" y="170"/>
                      </a:cubicBezTo>
                      <a:cubicBezTo>
                        <a:pt x="283" y="164"/>
                        <a:pt x="268" y="160"/>
                        <a:pt x="268" y="160"/>
                      </a:cubicBezTo>
                      <a:cubicBezTo>
                        <a:pt x="261" y="150"/>
                        <a:pt x="270" y="143"/>
                        <a:pt x="256" y="138"/>
                      </a:cubicBezTo>
                      <a:cubicBezTo>
                        <a:pt x="254" y="136"/>
                        <a:pt x="251" y="135"/>
                        <a:pt x="250" y="132"/>
                      </a:cubicBezTo>
                      <a:cubicBezTo>
                        <a:pt x="248" y="129"/>
                        <a:pt x="250" y="125"/>
                        <a:pt x="248" y="122"/>
                      </a:cubicBezTo>
                      <a:cubicBezTo>
                        <a:pt x="246" y="118"/>
                        <a:pt x="240" y="118"/>
                        <a:pt x="236" y="116"/>
                      </a:cubicBezTo>
                      <a:cubicBezTo>
                        <a:pt x="230" y="107"/>
                        <a:pt x="227" y="100"/>
                        <a:pt x="240" y="96"/>
                      </a:cubicBezTo>
                      <a:cubicBezTo>
                        <a:pt x="236" y="83"/>
                        <a:pt x="236" y="84"/>
                        <a:pt x="220" y="86"/>
                      </a:cubicBezTo>
                      <a:cubicBezTo>
                        <a:pt x="209" y="82"/>
                        <a:pt x="208" y="82"/>
                        <a:pt x="210" y="70"/>
                      </a:cubicBezTo>
                      <a:cubicBezTo>
                        <a:pt x="207" y="60"/>
                        <a:pt x="199" y="57"/>
                        <a:pt x="190" y="54"/>
                      </a:cubicBezTo>
                      <a:cubicBezTo>
                        <a:pt x="181" y="45"/>
                        <a:pt x="181" y="42"/>
                        <a:pt x="168" y="38"/>
                      </a:cubicBezTo>
                      <a:cubicBezTo>
                        <a:pt x="164" y="37"/>
                        <a:pt x="156" y="34"/>
                        <a:pt x="156" y="34"/>
                      </a:cubicBezTo>
                      <a:cubicBezTo>
                        <a:pt x="146" y="24"/>
                        <a:pt x="134" y="21"/>
                        <a:pt x="120" y="16"/>
                      </a:cubicBezTo>
                      <a:cubicBezTo>
                        <a:pt x="113" y="14"/>
                        <a:pt x="108" y="8"/>
                        <a:pt x="102" y="4"/>
                      </a:cubicBezTo>
                      <a:cubicBezTo>
                        <a:pt x="100" y="3"/>
                        <a:pt x="96" y="0"/>
                        <a:pt x="96" y="0"/>
                      </a:cubicBezTo>
                      <a:cubicBezTo>
                        <a:pt x="83" y="2"/>
                        <a:pt x="79" y="1"/>
                        <a:pt x="70" y="10"/>
                      </a:cubicBezTo>
                      <a:cubicBezTo>
                        <a:pt x="67" y="19"/>
                        <a:pt x="63" y="27"/>
                        <a:pt x="56" y="32"/>
                      </a:cubicBezTo>
                      <a:cubicBezTo>
                        <a:pt x="49" y="30"/>
                        <a:pt x="52" y="31"/>
                        <a:pt x="46" y="28"/>
                      </a:cubicBezTo>
                      <a:close/>
                    </a:path>
                  </a:pathLst>
                </a:custGeom>
                <a:solidFill>
                  <a:schemeClr val="folHlink"/>
                </a:solidFill>
                <a:ln w="9525">
                  <a:noFill/>
                  <a:round/>
                  <a:headEnd/>
                  <a:tailEnd/>
                </a:ln>
                <a:effectLst/>
              </p:spPr>
              <p:txBody>
                <a:bodyPr wrap="none" anchor="ctr"/>
                <a:lstStyle/>
                <a:p>
                  <a:endParaRPr lang="id-ID"/>
                </a:p>
              </p:txBody>
            </p:sp>
            <p:sp>
              <p:nvSpPr>
                <p:cNvPr id="11290" name="Freeform 26"/>
                <p:cNvSpPr>
                  <a:spLocks/>
                </p:cNvSpPr>
                <p:nvPr/>
              </p:nvSpPr>
              <p:spPr bwMode="ltGray">
                <a:xfrm>
                  <a:off x="2082" y="599"/>
                  <a:ext cx="33" cy="26"/>
                </a:xfrm>
                <a:custGeom>
                  <a:avLst/>
                  <a:gdLst/>
                  <a:ahLst/>
                  <a:cxnLst>
                    <a:cxn ang="0">
                      <a:pos x="1" y="58"/>
                    </a:cxn>
                    <a:cxn ang="0">
                      <a:pos x="27" y="60"/>
                    </a:cxn>
                    <a:cxn ang="0">
                      <a:pos x="45" y="48"/>
                    </a:cxn>
                    <a:cxn ang="0">
                      <a:pos x="57" y="30"/>
                    </a:cxn>
                    <a:cxn ang="0">
                      <a:pos x="43" y="14"/>
                    </a:cxn>
                    <a:cxn ang="0">
                      <a:pos x="43" y="4"/>
                    </a:cxn>
                    <a:cxn ang="0">
                      <a:pos x="71" y="26"/>
                    </a:cxn>
                    <a:cxn ang="0">
                      <a:pos x="67" y="54"/>
                    </a:cxn>
                    <a:cxn ang="0">
                      <a:pos x="33" y="78"/>
                    </a:cxn>
                    <a:cxn ang="0">
                      <a:pos x="9" y="66"/>
                    </a:cxn>
                    <a:cxn ang="0">
                      <a:pos x="3" y="62"/>
                    </a:cxn>
                    <a:cxn ang="0">
                      <a:pos x="1" y="58"/>
                    </a:cxn>
                  </a:cxnLst>
                  <a:rect l="0" t="0" r="r" b="b"/>
                  <a:pathLst>
                    <a:path w="78" h="78">
                      <a:moveTo>
                        <a:pt x="1" y="58"/>
                      </a:moveTo>
                      <a:cubicBezTo>
                        <a:pt x="6" y="44"/>
                        <a:pt x="18" y="57"/>
                        <a:pt x="27" y="60"/>
                      </a:cubicBezTo>
                      <a:cubicBezTo>
                        <a:pt x="35" y="57"/>
                        <a:pt x="38" y="52"/>
                        <a:pt x="45" y="48"/>
                      </a:cubicBezTo>
                      <a:cubicBezTo>
                        <a:pt x="48" y="40"/>
                        <a:pt x="51" y="36"/>
                        <a:pt x="57" y="30"/>
                      </a:cubicBezTo>
                      <a:cubicBezTo>
                        <a:pt x="55" y="23"/>
                        <a:pt x="43" y="14"/>
                        <a:pt x="43" y="14"/>
                      </a:cubicBezTo>
                      <a:cubicBezTo>
                        <a:pt x="33" y="0"/>
                        <a:pt x="30" y="1"/>
                        <a:pt x="43" y="4"/>
                      </a:cubicBezTo>
                      <a:cubicBezTo>
                        <a:pt x="54" y="11"/>
                        <a:pt x="58" y="22"/>
                        <a:pt x="71" y="26"/>
                      </a:cubicBezTo>
                      <a:cubicBezTo>
                        <a:pt x="78" y="37"/>
                        <a:pt x="78" y="46"/>
                        <a:pt x="67" y="54"/>
                      </a:cubicBezTo>
                      <a:cubicBezTo>
                        <a:pt x="51" y="49"/>
                        <a:pt x="53" y="71"/>
                        <a:pt x="33" y="78"/>
                      </a:cubicBezTo>
                      <a:cubicBezTo>
                        <a:pt x="16" y="72"/>
                        <a:pt x="25" y="76"/>
                        <a:pt x="9" y="66"/>
                      </a:cubicBezTo>
                      <a:cubicBezTo>
                        <a:pt x="7" y="65"/>
                        <a:pt x="3" y="62"/>
                        <a:pt x="3" y="62"/>
                      </a:cubicBezTo>
                      <a:cubicBezTo>
                        <a:pt x="0" y="54"/>
                        <a:pt x="13" y="42"/>
                        <a:pt x="1" y="58"/>
                      </a:cubicBezTo>
                      <a:close/>
                    </a:path>
                  </a:pathLst>
                </a:custGeom>
                <a:solidFill>
                  <a:schemeClr val="folHlink"/>
                </a:solidFill>
                <a:ln w="9525">
                  <a:noFill/>
                  <a:round/>
                  <a:headEnd/>
                  <a:tailEnd/>
                </a:ln>
                <a:effectLst/>
              </p:spPr>
              <p:txBody>
                <a:bodyPr wrap="none" anchor="ctr"/>
                <a:lstStyle/>
                <a:p>
                  <a:endParaRPr lang="id-ID"/>
                </a:p>
              </p:txBody>
            </p:sp>
            <p:sp>
              <p:nvSpPr>
                <p:cNvPr id="11291" name="Freeform 27"/>
                <p:cNvSpPr>
                  <a:spLocks/>
                </p:cNvSpPr>
                <p:nvPr/>
              </p:nvSpPr>
              <p:spPr bwMode="ltGray">
                <a:xfrm>
                  <a:off x="2152" y="544"/>
                  <a:ext cx="8" cy="6"/>
                </a:xfrm>
                <a:custGeom>
                  <a:avLst/>
                  <a:gdLst/>
                  <a:ahLst/>
                  <a:cxnLst>
                    <a:cxn ang="0">
                      <a:pos x="3" y="4"/>
                    </a:cxn>
                    <a:cxn ang="0">
                      <a:pos x="3" y="14"/>
                    </a:cxn>
                    <a:cxn ang="0">
                      <a:pos x="3" y="4"/>
                    </a:cxn>
                  </a:cxnLst>
                  <a:rect l="0" t="0" r="r" b="b"/>
                  <a:pathLst>
                    <a:path w="17" h="18">
                      <a:moveTo>
                        <a:pt x="3" y="4"/>
                      </a:moveTo>
                      <a:cubicBezTo>
                        <a:pt x="17" y="7"/>
                        <a:pt x="16" y="18"/>
                        <a:pt x="3" y="14"/>
                      </a:cubicBezTo>
                      <a:cubicBezTo>
                        <a:pt x="0" y="6"/>
                        <a:pt x="7" y="0"/>
                        <a:pt x="3" y="4"/>
                      </a:cubicBezTo>
                      <a:close/>
                    </a:path>
                  </a:pathLst>
                </a:custGeom>
                <a:solidFill>
                  <a:schemeClr val="folHlink"/>
                </a:solidFill>
                <a:ln w="9525">
                  <a:noFill/>
                  <a:round/>
                  <a:headEnd/>
                  <a:tailEnd/>
                </a:ln>
                <a:effectLst/>
              </p:spPr>
              <p:txBody>
                <a:bodyPr wrap="none" anchor="ctr"/>
                <a:lstStyle/>
                <a:p>
                  <a:endParaRPr lang="id-ID"/>
                </a:p>
              </p:txBody>
            </p:sp>
            <p:sp>
              <p:nvSpPr>
                <p:cNvPr id="11292" name="Freeform 28"/>
                <p:cNvSpPr>
                  <a:spLocks/>
                </p:cNvSpPr>
                <p:nvPr/>
              </p:nvSpPr>
              <p:spPr bwMode="ltGray">
                <a:xfrm>
                  <a:off x="2194" y="584"/>
                  <a:ext cx="11" cy="8"/>
                </a:xfrm>
                <a:custGeom>
                  <a:avLst/>
                  <a:gdLst/>
                  <a:ahLst/>
                  <a:cxnLst>
                    <a:cxn ang="0">
                      <a:pos x="8" y="14"/>
                    </a:cxn>
                    <a:cxn ang="0">
                      <a:pos x="14" y="0"/>
                    </a:cxn>
                    <a:cxn ang="0">
                      <a:pos x="14" y="22"/>
                    </a:cxn>
                    <a:cxn ang="0">
                      <a:pos x="8" y="14"/>
                    </a:cxn>
                  </a:cxnLst>
                  <a:rect l="0" t="0" r="r" b="b"/>
                  <a:pathLst>
                    <a:path w="26" h="22">
                      <a:moveTo>
                        <a:pt x="8" y="14"/>
                      </a:moveTo>
                      <a:cubicBezTo>
                        <a:pt x="5" y="6"/>
                        <a:pt x="5" y="3"/>
                        <a:pt x="14" y="0"/>
                      </a:cubicBezTo>
                      <a:cubicBezTo>
                        <a:pt x="26" y="4"/>
                        <a:pt x="23" y="16"/>
                        <a:pt x="14" y="22"/>
                      </a:cubicBezTo>
                      <a:cubicBezTo>
                        <a:pt x="0" y="17"/>
                        <a:pt x="13" y="3"/>
                        <a:pt x="8" y="14"/>
                      </a:cubicBezTo>
                      <a:close/>
                    </a:path>
                  </a:pathLst>
                </a:custGeom>
                <a:solidFill>
                  <a:schemeClr val="folHlink"/>
                </a:solidFill>
                <a:ln w="9525">
                  <a:noFill/>
                  <a:round/>
                  <a:headEnd/>
                  <a:tailEnd/>
                </a:ln>
                <a:effectLst/>
              </p:spPr>
              <p:txBody>
                <a:bodyPr wrap="none" anchor="ctr"/>
                <a:lstStyle/>
                <a:p>
                  <a:endParaRPr lang="id-ID"/>
                </a:p>
              </p:txBody>
            </p:sp>
            <p:sp>
              <p:nvSpPr>
                <p:cNvPr id="11293" name="Freeform 29"/>
                <p:cNvSpPr>
                  <a:spLocks/>
                </p:cNvSpPr>
                <p:nvPr/>
              </p:nvSpPr>
              <p:spPr bwMode="ltGray">
                <a:xfrm>
                  <a:off x="2059" y="494"/>
                  <a:ext cx="8" cy="5"/>
                </a:xfrm>
                <a:custGeom>
                  <a:avLst/>
                  <a:gdLst/>
                  <a:ahLst/>
                  <a:cxnLst>
                    <a:cxn ang="0">
                      <a:pos x="7" y="12"/>
                    </a:cxn>
                    <a:cxn ang="0">
                      <a:pos x="17" y="2"/>
                    </a:cxn>
                    <a:cxn ang="0">
                      <a:pos x="9" y="12"/>
                    </a:cxn>
                    <a:cxn ang="0">
                      <a:pos x="7" y="12"/>
                    </a:cxn>
                  </a:cxnLst>
                  <a:rect l="0" t="0" r="r" b="b"/>
                  <a:pathLst>
                    <a:path w="20" h="15">
                      <a:moveTo>
                        <a:pt x="7" y="12"/>
                      </a:moveTo>
                      <a:cubicBezTo>
                        <a:pt x="0" y="1"/>
                        <a:pt x="6" y="0"/>
                        <a:pt x="17" y="2"/>
                      </a:cubicBezTo>
                      <a:cubicBezTo>
                        <a:pt x="20" y="10"/>
                        <a:pt x="18" y="15"/>
                        <a:pt x="9" y="12"/>
                      </a:cubicBezTo>
                      <a:cubicBezTo>
                        <a:pt x="4" y="4"/>
                        <a:pt x="4" y="4"/>
                        <a:pt x="7" y="12"/>
                      </a:cubicBezTo>
                      <a:close/>
                    </a:path>
                  </a:pathLst>
                </a:custGeom>
                <a:solidFill>
                  <a:schemeClr val="folHlink"/>
                </a:solidFill>
                <a:ln w="9525">
                  <a:noFill/>
                  <a:round/>
                  <a:headEnd/>
                  <a:tailEnd/>
                </a:ln>
                <a:effectLst/>
              </p:spPr>
              <p:txBody>
                <a:bodyPr wrap="none" anchor="ctr"/>
                <a:lstStyle/>
                <a:p>
                  <a:endParaRPr lang="id-ID"/>
                </a:p>
              </p:txBody>
            </p:sp>
            <p:sp>
              <p:nvSpPr>
                <p:cNvPr id="11294" name="Freeform 30"/>
                <p:cNvSpPr>
                  <a:spLocks/>
                </p:cNvSpPr>
                <p:nvPr/>
              </p:nvSpPr>
              <p:spPr bwMode="ltGray">
                <a:xfrm>
                  <a:off x="1988" y="536"/>
                  <a:ext cx="8" cy="5"/>
                </a:xfrm>
                <a:custGeom>
                  <a:avLst/>
                  <a:gdLst/>
                  <a:ahLst/>
                  <a:cxnLst>
                    <a:cxn ang="0">
                      <a:pos x="7" y="12"/>
                    </a:cxn>
                    <a:cxn ang="0">
                      <a:pos x="15" y="2"/>
                    </a:cxn>
                    <a:cxn ang="0">
                      <a:pos x="15" y="14"/>
                    </a:cxn>
                    <a:cxn ang="0">
                      <a:pos x="7" y="12"/>
                    </a:cxn>
                  </a:cxnLst>
                  <a:rect l="0" t="0" r="r" b="b"/>
                  <a:pathLst>
                    <a:path w="20" h="15">
                      <a:moveTo>
                        <a:pt x="7" y="12"/>
                      </a:moveTo>
                      <a:cubicBezTo>
                        <a:pt x="0" y="2"/>
                        <a:pt x="3" y="0"/>
                        <a:pt x="15" y="2"/>
                      </a:cubicBezTo>
                      <a:cubicBezTo>
                        <a:pt x="16" y="4"/>
                        <a:pt x="20" y="12"/>
                        <a:pt x="15" y="14"/>
                      </a:cubicBezTo>
                      <a:cubicBezTo>
                        <a:pt x="12" y="15"/>
                        <a:pt x="7" y="12"/>
                        <a:pt x="7" y="12"/>
                      </a:cubicBezTo>
                      <a:close/>
                    </a:path>
                  </a:pathLst>
                </a:custGeom>
                <a:solidFill>
                  <a:schemeClr val="folHlink"/>
                </a:solidFill>
                <a:ln w="9525">
                  <a:noFill/>
                  <a:round/>
                  <a:headEnd/>
                  <a:tailEnd/>
                </a:ln>
                <a:effectLst/>
              </p:spPr>
              <p:txBody>
                <a:bodyPr wrap="none" anchor="ctr"/>
                <a:lstStyle/>
                <a:p>
                  <a:endParaRPr lang="id-ID"/>
                </a:p>
              </p:txBody>
            </p:sp>
            <p:sp>
              <p:nvSpPr>
                <p:cNvPr id="11295" name="Freeform 31"/>
                <p:cNvSpPr>
                  <a:spLocks/>
                </p:cNvSpPr>
                <p:nvPr/>
              </p:nvSpPr>
              <p:spPr bwMode="ltGray">
                <a:xfrm>
                  <a:off x="1910" y="523"/>
                  <a:ext cx="34" cy="27"/>
                </a:xfrm>
                <a:custGeom>
                  <a:avLst/>
                  <a:gdLst/>
                  <a:ahLst/>
                  <a:cxnLst>
                    <a:cxn ang="0">
                      <a:pos x="0" y="50"/>
                    </a:cxn>
                    <a:cxn ang="0">
                      <a:pos x="14" y="24"/>
                    </a:cxn>
                    <a:cxn ang="0">
                      <a:pos x="26" y="20"/>
                    </a:cxn>
                    <a:cxn ang="0">
                      <a:pos x="48" y="18"/>
                    </a:cxn>
                    <a:cxn ang="0">
                      <a:pos x="58" y="0"/>
                    </a:cxn>
                    <a:cxn ang="0">
                      <a:pos x="80" y="40"/>
                    </a:cxn>
                    <a:cxn ang="0">
                      <a:pos x="70" y="56"/>
                    </a:cxn>
                    <a:cxn ang="0">
                      <a:pos x="54" y="62"/>
                    </a:cxn>
                    <a:cxn ang="0">
                      <a:pos x="48" y="80"/>
                    </a:cxn>
                    <a:cxn ang="0">
                      <a:pos x="32" y="68"/>
                    </a:cxn>
                    <a:cxn ang="0">
                      <a:pos x="38" y="52"/>
                    </a:cxn>
                    <a:cxn ang="0">
                      <a:pos x="30" y="28"/>
                    </a:cxn>
                    <a:cxn ang="0">
                      <a:pos x="20" y="48"/>
                    </a:cxn>
                    <a:cxn ang="0">
                      <a:pos x="8" y="56"/>
                    </a:cxn>
                    <a:cxn ang="0">
                      <a:pos x="0" y="50"/>
                    </a:cxn>
                  </a:cxnLst>
                  <a:rect l="0" t="0" r="r" b="b"/>
                  <a:pathLst>
                    <a:path w="80" h="80">
                      <a:moveTo>
                        <a:pt x="0" y="50"/>
                      </a:moveTo>
                      <a:cubicBezTo>
                        <a:pt x="1" y="47"/>
                        <a:pt x="12" y="25"/>
                        <a:pt x="14" y="24"/>
                      </a:cubicBezTo>
                      <a:cubicBezTo>
                        <a:pt x="17" y="22"/>
                        <a:pt x="26" y="20"/>
                        <a:pt x="26" y="20"/>
                      </a:cubicBezTo>
                      <a:cubicBezTo>
                        <a:pt x="34" y="23"/>
                        <a:pt x="40" y="21"/>
                        <a:pt x="48" y="18"/>
                      </a:cubicBezTo>
                      <a:cubicBezTo>
                        <a:pt x="52" y="12"/>
                        <a:pt x="54" y="6"/>
                        <a:pt x="58" y="0"/>
                      </a:cubicBezTo>
                      <a:cubicBezTo>
                        <a:pt x="70" y="4"/>
                        <a:pt x="76" y="28"/>
                        <a:pt x="80" y="40"/>
                      </a:cubicBezTo>
                      <a:cubicBezTo>
                        <a:pt x="75" y="54"/>
                        <a:pt x="80" y="50"/>
                        <a:pt x="70" y="56"/>
                      </a:cubicBezTo>
                      <a:cubicBezTo>
                        <a:pt x="61" y="53"/>
                        <a:pt x="59" y="54"/>
                        <a:pt x="54" y="62"/>
                      </a:cubicBezTo>
                      <a:cubicBezTo>
                        <a:pt x="57" y="71"/>
                        <a:pt x="56" y="75"/>
                        <a:pt x="48" y="80"/>
                      </a:cubicBezTo>
                      <a:cubicBezTo>
                        <a:pt x="40" y="77"/>
                        <a:pt x="39" y="72"/>
                        <a:pt x="32" y="68"/>
                      </a:cubicBezTo>
                      <a:cubicBezTo>
                        <a:pt x="26" y="59"/>
                        <a:pt x="30" y="57"/>
                        <a:pt x="38" y="52"/>
                      </a:cubicBezTo>
                      <a:cubicBezTo>
                        <a:pt x="41" y="42"/>
                        <a:pt x="39" y="34"/>
                        <a:pt x="30" y="28"/>
                      </a:cubicBezTo>
                      <a:cubicBezTo>
                        <a:pt x="20" y="31"/>
                        <a:pt x="30" y="40"/>
                        <a:pt x="20" y="48"/>
                      </a:cubicBezTo>
                      <a:cubicBezTo>
                        <a:pt x="16" y="51"/>
                        <a:pt x="8" y="56"/>
                        <a:pt x="8" y="56"/>
                      </a:cubicBezTo>
                      <a:cubicBezTo>
                        <a:pt x="2" y="50"/>
                        <a:pt x="5" y="50"/>
                        <a:pt x="0" y="50"/>
                      </a:cubicBezTo>
                      <a:close/>
                    </a:path>
                  </a:pathLst>
                </a:custGeom>
                <a:solidFill>
                  <a:schemeClr val="folHlink"/>
                </a:solidFill>
                <a:ln w="9525">
                  <a:noFill/>
                  <a:round/>
                  <a:headEnd/>
                  <a:tailEnd/>
                </a:ln>
                <a:effectLst/>
              </p:spPr>
              <p:txBody>
                <a:bodyPr wrap="none" anchor="ctr"/>
                <a:lstStyle/>
                <a:p>
                  <a:endParaRPr lang="id-ID"/>
                </a:p>
              </p:txBody>
            </p:sp>
            <p:sp>
              <p:nvSpPr>
                <p:cNvPr id="11296" name="Freeform 32"/>
                <p:cNvSpPr>
                  <a:spLocks/>
                </p:cNvSpPr>
                <p:nvPr/>
              </p:nvSpPr>
              <p:spPr bwMode="ltGray">
                <a:xfrm>
                  <a:off x="1899" y="466"/>
                  <a:ext cx="40" cy="58"/>
                </a:xfrm>
                <a:custGeom>
                  <a:avLst/>
                  <a:gdLst/>
                  <a:ahLst/>
                  <a:cxnLst>
                    <a:cxn ang="0">
                      <a:pos x="14" y="96"/>
                    </a:cxn>
                    <a:cxn ang="0">
                      <a:pos x="26" y="128"/>
                    </a:cxn>
                    <a:cxn ang="0">
                      <a:pos x="32" y="108"/>
                    </a:cxn>
                    <a:cxn ang="0">
                      <a:pos x="52" y="100"/>
                    </a:cxn>
                    <a:cxn ang="0">
                      <a:pos x="46" y="124"/>
                    </a:cxn>
                    <a:cxn ang="0">
                      <a:pos x="66" y="126"/>
                    </a:cxn>
                    <a:cxn ang="0">
                      <a:pos x="76" y="142"/>
                    </a:cxn>
                    <a:cxn ang="0">
                      <a:pos x="58" y="148"/>
                    </a:cxn>
                    <a:cxn ang="0">
                      <a:pos x="74" y="174"/>
                    </a:cxn>
                    <a:cxn ang="0">
                      <a:pos x="84" y="154"/>
                    </a:cxn>
                    <a:cxn ang="0">
                      <a:pos x="82" y="112"/>
                    </a:cxn>
                    <a:cxn ang="0">
                      <a:pos x="60" y="106"/>
                    </a:cxn>
                    <a:cxn ang="0">
                      <a:pos x="50" y="82"/>
                    </a:cxn>
                    <a:cxn ang="0">
                      <a:pos x="34" y="82"/>
                    </a:cxn>
                    <a:cxn ang="0">
                      <a:pos x="30" y="70"/>
                    </a:cxn>
                    <a:cxn ang="0">
                      <a:pos x="42" y="42"/>
                    </a:cxn>
                    <a:cxn ang="0">
                      <a:pos x="30" y="0"/>
                    </a:cxn>
                    <a:cxn ang="0">
                      <a:pos x="18" y="22"/>
                    </a:cxn>
                    <a:cxn ang="0">
                      <a:pos x="4" y="46"/>
                    </a:cxn>
                    <a:cxn ang="0">
                      <a:pos x="14" y="76"/>
                    </a:cxn>
                    <a:cxn ang="0">
                      <a:pos x="14" y="96"/>
                    </a:cxn>
                  </a:cxnLst>
                  <a:rect l="0" t="0" r="r" b="b"/>
                  <a:pathLst>
                    <a:path w="94" h="174">
                      <a:moveTo>
                        <a:pt x="14" y="96"/>
                      </a:moveTo>
                      <a:cubicBezTo>
                        <a:pt x="11" y="109"/>
                        <a:pt x="15" y="120"/>
                        <a:pt x="26" y="128"/>
                      </a:cubicBezTo>
                      <a:cubicBezTo>
                        <a:pt x="34" y="120"/>
                        <a:pt x="35" y="119"/>
                        <a:pt x="32" y="108"/>
                      </a:cubicBezTo>
                      <a:cubicBezTo>
                        <a:pt x="35" y="92"/>
                        <a:pt x="39" y="92"/>
                        <a:pt x="52" y="100"/>
                      </a:cubicBezTo>
                      <a:cubicBezTo>
                        <a:pt x="59" y="110"/>
                        <a:pt x="49" y="114"/>
                        <a:pt x="46" y="124"/>
                      </a:cubicBezTo>
                      <a:cubicBezTo>
                        <a:pt x="50" y="137"/>
                        <a:pt x="57" y="129"/>
                        <a:pt x="66" y="126"/>
                      </a:cubicBezTo>
                      <a:cubicBezTo>
                        <a:pt x="77" y="129"/>
                        <a:pt x="79" y="131"/>
                        <a:pt x="76" y="142"/>
                      </a:cubicBezTo>
                      <a:cubicBezTo>
                        <a:pt x="67" y="139"/>
                        <a:pt x="65" y="141"/>
                        <a:pt x="58" y="148"/>
                      </a:cubicBezTo>
                      <a:cubicBezTo>
                        <a:pt x="60" y="160"/>
                        <a:pt x="62" y="170"/>
                        <a:pt x="74" y="174"/>
                      </a:cubicBezTo>
                      <a:cubicBezTo>
                        <a:pt x="77" y="165"/>
                        <a:pt x="74" y="157"/>
                        <a:pt x="84" y="154"/>
                      </a:cubicBezTo>
                      <a:cubicBezTo>
                        <a:pt x="91" y="143"/>
                        <a:pt x="94" y="122"/>
                        <a:pt x="82" y="112"/>
                      </a:cubicBezTo>
                      <a:cubicBezTo>
                        <a:pt x="77" y="108"/>
                        <a:pt x="66" y="108"/>
                        <a:pt x="60" y="106"/>
                      </a:cubicBezTo>
                      <a:cubicBezTo>
                        <a:pt x="65" y="92"/>
                        <a:pt x="66" y="87"/>
                        <a:pt x="50" y="82"/>
                      </a:cubicBezTo>
                      <a:cubicBezTo>
                        <a:pt x="48" y="82"/>
                        <a:pt x="37" y="86"/>
                        <a:pt x="34" y="82"/>
                      </a:cubicBezTo>
                      <a:cubicBezTo>
                        <a:pt x="32" y="79"/>
                        <a:pt x="30" y="70"/>
                        <a:pt x="30" y="70"/>
                      </a:cubicBezTo>
                      <a:cubicBezTo>
                        <a:pt x="32" y="54"/>
                        <a:pt x="32" y="52"/>
                        <a:pt x="42" y="42"/>
                      </a:cubicBezTo>
                      <a:cubicBezTo>
                        <a:pt x="41" y="30"/>
                        <a:pt x="45" y="5"/>
                        <a:pt x="30" y="0"/>
                      </a:cubicBezTo>
                      <a:cubicBezTo>
                        <a:pt x="14" y="4"/>
                        <a:pt x="16" y="4"/>
                        <a:pt x="18" y="22"/>
                      </a:cubicBezTo>
                      <a:cubicBezTo>
                        <a:pt x="16" y="39"/>
                        <a:pt x="15" y="35"/>
                        <a:pt x="4" y="46"/>
                      </a:cubicBezTo>
                      <a:cubicBezTo>
                        <a:pt x="0" y="59"/>
                        <a:pt x="5" y="67"/>
                        <a:pt x="14" y="76"/>
                      </a:cubicBezTo>
                      <a:cubicBezTo>
                        <a:pt x="15" y="80"/>
                        <a:pt x="17" y="93"/>
                        <a:pt x="14" y="96"/>
                      </a:cubicBezTo>
                      <a:close/>
                    </a:path>
                  </a:pathLst>
                </a:custGeom>
                <a:solidFill>
                  <a:schemeClr val="folHlink"/>
                </a:solidFill>
                <a:ln w="9525">
                  <a:noFill/>
                  <a:round/>
                  <a:headEnd/>
                  <a:tailEnd/>
                </a:ln>
                <a:effectLst/>
              </p:spPr>
              <p:txBody>
                <a:bodyPr wrap="none" anchor="ctr"/>
                <a:lstStyle/>
                <a:p>
                  <a:endParaRPr lang="id-ID"/>
                </a:p>
              </p:txBody>
            </p:sp>
            <p:sp>
              <p:nvSpPr>
                <p:cNvPr id="11297" name="Freeform 33"/>
                <p:cNvSpPr>
                  <a:spLocks/>
                </p:cNvSpPr>
                <p:nvPr/>
              </p:nvSpPr>
              <p:spPr bwMode="ltGray">
                <a:xfrm>
                  <a:off x="1909" y="508"/>
                  <a:ext cx="14" cy="17"/>
                </a:xfrm>
                <a:custGeom>
                  <a:avLst/>
                  <a:gdLst/>
                  <a:ahLst/>
                  <a:cxnLst>
                    <a:cxn ang="0">
                      <a:pos x="6" y="24"/>
                    </a:cxn>
                    <a:cxn ang="0">
                      <a:pos x="12" y="0"/>
                    </a:cxn>
                    <a:cxn ang="0">
                      <a:pos x="20" y="16"/>
                    </a:cxn>
                    <a:cxn ang="0">
                      <a:pos x="22" y="24"/>
                    </a:cxn>
                    <a:cxn ang="0">
                      <a:pos x="28" y="26"/>
                    </a:cxn>
                    <a:cxn ang="0">
                      <a:pos x="32" y="38"/>
                    </a:cxn>
                    <a:cxn ang="0">
                      <a:pos x="18" y="50"/>
                    </a:cxn>
                    <a:cxn ang="0">
                      <a:pos x="6" y="24"/>
                    </a:cxn>
                  </a:cxnLst>
                  <a:rect l="0" t="0" r="r" b="b"/>
                  <a:pathLst>
                    <a:path w="32" h="50">
                      <a:moveTo>
                        <a:pt x="6" y="24"/>
                      </a:moveTo>
                      <a:cubicBezTo>
                        <a:pt x="0" y="15"/>
                        <a:pt x="3" y="6"/>
                        <a:pt x="12" y="0"/>
                      </a:cubicBezTo>
                      <a:cubicBezTo>
                        <a:pt x="23" y="3"/>
                        <a:pt x="23" y="5"/>
                        <a:pt x="20" y="16"/>
                      </a:cubicBezTo>
                      <a:cubicBezTo>
                        <a:pt x="21" y="19"/>
                        <a:pt x="20" y="22"/>
                        <a:pt x="22" y="24"/>
                      </a:cubicBezTo>
                      <a:cubicBezTo>
                        <a:pt x="23" y="26"/>
                        <a:pt x="27" y="24"/>
                        <a:pt x="28" y="26"/>
                      </a:cubicBezTo>
                      <a:cubicBezTo>
                        <a:pt x="30" y="29"/>
                        <a:pt x="32" y="38"/>
                        <a:pt x="32" y="38"/>
                      </a:cubicBezTo>
                      <a:cubicBezTo>
                        <a:pt x="29" y="46"/>
                        <a:pt x="26" y="47"/>
                        <a:pt x="18" y="50"/>
                      </a:cubicBezTo>
                      <a:cubicBezTo>
                        <a:pt x="12" y="41"/>
                        <a:pt x="18" y="24"/>
                        <a:pt x="6" y="24"/>
                      </a:cubicBezTo>
                      <a:close/>
                    </a:path>
                  </a:pathLst>
                </a:custGeom>
                <a:solidFill>
                  <a:schemeClr val="folHlink"/>
                </a:solidFill>
                <a:ln w="9525">
                  <a:noFill/>
                  <a:round/>
                  <a:headEnd/>
                  <a:tailEnd/>
                </a:ln>
                <a:effectLst/>
              </p:spPr>
              <p:txBody>
                <a:bodyPr wrap="none" anchor="ctr"/>
                <a:lstStyle/>
                <a:p>
                  <a:endParaRPr lang="id-ID"/>
                </a:p>
              </p:txBody>
            </p:sp>
            <p:sp>
              <p:nvSpPr>
                <p:cNvPr id="11298" name="Freeform 34"/>
                <p:cNvSpPr>
                  <a:spLocks/>
                </p:cNvSpPr>
                <p:nvPr/>
              </p:nvSpPr>
              <p:spPr bwMode="ltGray">
                <a:xfrm>
                  <a:off x="1881" y="512"/>
                  <a:ext cx="19" cy="17"/>
                </a:xfrm>
                <a:custGeom>
                  <a:avLst/>
                  <a:gdLst/>
                  <a:ahLst/>
                  <a:cxnLst>
                    <a:cxn ang="0">
                      <a:pos x="0" y="44"/>
                    </a:cxn>
                    <a:cxn ang="0">
                      <a:pos x="22" y="20"/>
                    </a:cxn>
                    <a:cxn ang="0">
                      <a:pos x="36" y="0"/>
                    </a:cxn>
                    <a:cxn ang="0">
                      <a:pos x="24" y="28"/>
                    </a:cxn>
                    <a:cxn ang="0">
                      <a:pos x="2" y="50"/>
                    </a:cxn>
                    <a:cxn ang="0">
                      <a:pos x="0" y="44"/>
                    </a:cxn>
                  </a:cxnLst>
                  <a:rect l="0" t="0" r="r" b="b"/>
                  <a:pathLst>
                    <a:path w="43" h="50">
                      <a:moveTo>
                        <a:pt x="0" y="44"/>
                      </a:moveTo>
                      <a:cubicBezTo>
                        <a:pt x="6" y="38"/>
                        <a:pt x="18" y="29"/>
                        <a:pt x="22" y="20"/>
                      </a:cubicBezTo>
                      <a:cubicBezTo>
                        <a:pt x="27" y="10"/>
                        <a:pt x="25" y="4"/>
                        <a:pt x="36" y="0"/>
                      </a:cubicBezTo>
                      <a:cubicBezTo>
                        <a:pt x="43" y="11"/>
                        <a:pt x="36" y="24"/>
                        <a:pt x="24" y="28"/>
                      </a:cubicBezTo>
                      <a:cubicBezTo>
                        <a:pt x="21" y="38"/>
                        <a:pt x="12" y="47"/>
                        <a:pt x="2" y="50"/>
                      </a:cubicBezTo>
                      <a:cubicBezTo>
                        <a:pt x="1" y="48"/>
                        <a:pt x="0" y="44"/>
                        <a:pt x="0" y="44"/>
                      </a:cubicBezTo>
                      <a:close/>
                    </a:path>
                  </a:pathLst>
                </a:custGeom>
                <a:solidFill>
                  <a:schemeClr val="folHlink"/>
                </a:solidFill>
                <a:ln w="9525">
                  <a:noFill/>
                  <a:round/>
                  <a:headEnd/>
                  <a:tailEnd/>
                </a:ln>
                <a:effectLst/>
              </p:spPr>
              <p:txBody>
                <a:bodyPr wrap="none" anchor="ctr"/>
                <a:lstStyle/>
                <a:p>
                  <a:endParaRPr lang="id-ID"/>
                </a:p>
              </p:txBody>
            </p:sp>
            <p:sp>
              <p:nvSpPr>
                <p:cNvPr id="11299" name="Freeform 35"/>
                <p:cNvSpPr>
                  <a:spLocks/>
                </p:cNvSpPr>
                <p:nvPr/>
              </p:nvSpPr>
              <p:spPr bwMode="ltGray">
                <a:xfrm>
                  <a:off x="2930" y="489"/>
                  <a:ext cx="299" cy="179"/>
                </a:xfrm>
                <a:custGeom>
                  <a:avLst/>
                  <a:gdLst/>
                  <a:ahLst/>
                  <a:cxnLst>
                    <a:cxn ang="0">
                      <a:pos x="21" y="280"/>
                    </a:cxn>
                    <a:cxn ang="0">
                      <a:pos x="24" y="250"/>
                    </a:cxn>
                    <a:cxn ang="0">
                      <a:pos x="22" y="245"/>
                    </a:cxn>
                    <a:cxn ang="0">
                      <a:pos x="16" y="218"/>
                    </a:cxn>
                    <a:cxn ang="0">
                      <a:pos x="4" y="215"/>
                    </a:cxn>
                    <a:cxn ang="0">
                      <a:pos x="0" y="191"/>
                    </a:cxn>
                    <a:cxn ang="0">
                      <a:pos x="12" y="180"/>
                    </a:cxn>
                    <a:cxn ang="0">
                      <a:pos x="6" y="165"/>
                    </a:cxn>
                    <a:cxn ang="0">
                      <a:pos x="2" y="160"/>
                    </a:cxn>
                    <a:cxn ang="0">
                      <a:pos x="28" y="120"/>
                    </a:cxn>
                    <a:cxn ang="0">
                      <a:pos x="44" y="96"/>
                    </a:cxn>
                    <a:cxn ang="0">
                      <a:pos x="42" y="70"/>
                    </a:cxn>
                    <a:cxn ang="0">
                      <a:pos x="24" y="43"/>
                    </a:cxn>
                    <a:cxn ang="0">
                      <a:pos x="20" y="32"/>
                    </a:cxn>
                    <a:cxn ang="0">
                      <a:pos x="26" y="36"/>
                    </a:cxn>
                    <a:cxn ang="0">
                      <a:pos x="48" y="35"/>
                    </a:cxn>
                    <a:cxn ang="0">
                      <a:pos x="64" y="11"/>
                    </a:cxn>
                    <a:cxn ang="0">
                      <a:pos x="82" y="0"/>
                    </a:cxn>
                    <a:cxn ang="0">
                      <a:pos x="88" y="2"/>
                    </a:cxn>
                    <a:cxn ang="0">
                      <a:pos x="92" y="9"/>
                    </a:cxn>
                    <a:cxn ang="0">
                      <a:pos x="98" y="5"/>
                    </a:cxn>
                    <a:cxn ang="0">
                      <a:pos x="110" y="8"/>
                    </a:cxn>
                    <a:cxn ang="0">
                      <a:pos x="116" y="9"/>
                    </a:cxn>
                    <a:cxn ang="0">
                      <a:pos x="141" y="14"/>
                    </a:cxn>
                    <a:cxn ang="0">
                      <a:pos x="155" y="24"/>
                    </a:cxn>
                    <a:cxn ang="0">
                      <a:pos x="167" y="17"/>
                    </a:cxn>
                    <a:cxn ang="0">
                      <a:pos x="173" y="14"/>
                    </a:cxn>
                    <a:cxn ang="0">
                      <a:pos x="195" y="14"/>
                    </a:cxn>
                    <a:cxn ang="0">
                      <a:pos x="211" y="32"/>
                    </a:cxn>
                    <a:cxn ang="0">
                      <a:pos x="231" y="59"/>
                    </a:cxn>
                    <a:cxn ang="0">
                      <a:pos x="245" y="70"/>
                    </a:cxn>
                    <a:cxn ang="0">
                      <a:pos x="257" y="68"/>
                    </a:cxn>
                    <a:cxn ang="0">
                      <a:pos x="270" y="65"/>
                    </a:cxn>
                    <a:cxn ang="0">
                      <a:pos x="290" y="71"/>
                    </a:cxn>
                    <a:cxn ang="0">
                      <a:pos x="300" y="81"/>
                    </a:cxn>
                    <a:cxn ang="0">
                      <a:pos x="308" y="90"/>
                    </a:cxn>
                    <a:cxn ang="0">
                      <a:pos x="318" y="111"/>
                    </a:cxn>
                    <a:cxn ang="0">
                      <a:pos x="322" y="120"/>
                    </a:cxn>
                    <a:cxn ang="0">
                      <a:pos x="324" y="125"/>
                    </a:cxn>
                    <a:cxn ang="0">
                      <a:pos x="310" y="142"/>
                    </a:cxn>
                    <a:cxn ang="0">
                      <a:pos x="322" y="141"/>
                    </a:cxn>
                    <a:cxn ang="0">
                      <a:pos x="342" y="155"/>
                    </a:cxn>
                    <a:cxn ang="0">
                      <a:pos x="364" y="157"/>
                    </a:cxn>
                    <a:cxn ang="0">
                      <a:pos x="380" y="168"/>
                    </a:cxn>
                    <a:cxn ang="0">
                      <a:pos x="382" y="172"/>
                    </a:cxn>
                    <a:cxn ang="0">
                      <a:pos x="382" y="176"/>
                    </a:cxn>
                    <a:cxn ang="0">
                      <a:pos x="394" y="172"/>
                    </a:cxn>
                    <a:cxn ang="0">
                      <a:pos x="400" y="171"/>
                    </a:cxn>
                    <a:cxn ang="0">
                      <a:pos x="439" y="185"/>
                    </a:cxn>
                    <a:cxn ang="0">
                      <a:pos x="447" y="199"/>
                    </a:cxn>
                    <a:cxn ang="0">
                      <a:pos x="465" y="201"/>
                    </a:cxn>
                    <a:cxn ang="0">
                      <a:pos x="471" y="215"/>
                    </a:cxn>
                    <a:cxn ang="0">
                      <a:pos x="451" y="258"/>
                    </a:cxn>
                    <a:cxn ang="0">
                      <a:pos x="435" y="281"/>
                    </a:cxn>
                  </a:cxnLst>
                  <a:rect l="0" t="0" r="r" b="b"/>
                  <a:pathLst>
                    <a:path w="471" h="281">
                      <a:moveTo>
                        <a:pt x="21" y="280"/>
                      </a:moveTo>
                      <a:cubicBezTo>
                        <a:pt x="32" y="281"/>
                        <a:pt x="25" y="253"/>
                        <a:pt x="24" y="250"/>
                      </a:cubicBezTo>
                      <a:cubicBezTo>
                        <a:pt x="23" y="248"/>
                        <a:pt x="22" y="245"/>
                        <a:pt x="22" y="245"/>
                      </a:cubicBezTo>
                      <a:cubicBezTo>
                        <a:pt x="21" y="243"/>
                        <a:pt x="20" y="221"/>
                        <a:pt x="16" y="218"/>
                      </a:cubicBezTo>
                      <a:cubicBezTo>
                        <a:pt x="13" y="216"/>
                        <a:pt x="4" y="215"/>
                        <a:pt x="4" y="215"/>
                      </a:cubicBezTo>
                      <a:cubicBezTo>
                        <a:pt x="0" y="207"/>
                        <a:pt x="3" y="200"/>
                        <a:pt x="0" y="191"/>
                      </a:cubicBezTo>
                      <a:cubicBezTo>
                        <a:pt x="2" y="185"/>
                        <a:pt x="7" y="186"/>
                        <a:pt x="12" y="180"/>
                      </a:cubicBezTo>
                      <a:cubicBezTo>
                        <a:pt x="14" y="172"/>
                        <a:pt x="14" y="169"/>
                        <a:pt x="6" y="165"/>
                      </a:cubicBezTo>
                      <a:cubicBezTo>
                        <a:pt x="4" y="163"/>
                        <a:pt x="2" y="162"/>
                        <a:pt x="2" y="160"/>
                      </a:cubicBezTo>
                      <a:cubicBezTo>
                        <a:pt x="2" y="150"/>
                        <a:pt x="16" y="123"/>
                        <a:pt x="28" y="120"/>
                      </a:cubicBezTo>
                      <a:cubicBezTo>
                        <a:pt x="32" y="111"/>
                        <a:pt x="40" y="105"/>
                        <a:pt x="44" y="96"/>
                      </a:cubicBezTo>
                      <a:cubicBezTo>
                        <a:pt x="39" y="83"/>
                        <a:pt x="38" y="85"/>
                        <a:pt x="42" y="70"/>
                      </a:cubicBezTo>
                      <a:cubicBezTo>
                        <a:pt x="38" y="60"/>
                        <a:pt x="34" y="48"/>
                        <a:pt x="24" y="43"/>
                      </a:cubicBezTo>
                      <a:cubicBezTo>
                        <a:pt x="18" y="36"/>
                        <a:pt x="10" y="37"/>
                        <a:pt x="20" y="32"/>
                      </a:cubicBezTo>
                      <a:cubicBezTo>
                        <a:pt x="27" y="34"/>
                        <a:pt x="26" y="32"/>
                        <a:pt x="26" y="36"/>
                      </a:cubicBezTo>
                      <a:cubicBezTo>
                        <a:pt x="34" y="41"/>
                        <a:pt x="39" y="39"/>
                        <a:pt x="48" y="35"/>
                      </a:cubicBezTo>
                      <a:cubicBezTo>
                        <a:pt x="45" y="22"/>
                        <a:pt x="48" y="14"/>
                        <a:pt x="64" y="11"/>
                      </a:cubicBezTo>
                      <a:cubicBezTo>
                        <a:pt x="71" y="8"/>
                        <a:pt x="75" y="3"/>
                        <a:pt x="82" y="0"/>
                      </a:cubicBezTo>
                      <a:cubicBezTo>
                        <a:pt x="84" y="1"/>
                        <a:pt x="88" y="0"/>
                        <a:pt x="88" y="2"/>
                      </a:cubicBezTo>
                      <a:cubicBezTo>
                        <a:pt x="90" y="12"/>
                        <a:pt x="75" y="13"/>
                        <a:pt x="92" y="9"/>
                      </a:cubicBezTo>
                      <a:cubicBezTo>
                        <a:pt x="94" y="8"/>
                        <a:pt x="96" y="5"/>
                        <a:pt x="98" y="5"/>
                      </a:cubicBezTo>
                      <a:cubicBezTo>
                        <a:pt x="102" y="4"/>
                        <a:pt x="106" y="7"/>
                        <a:pt x="110" y="8"/>
                      </a:cubicBezTo>
                      <a:cubicBezTo>
                        <a:pt x="112" y="8"/>
                        <a:pt x="116" y="9"/>
                        <a:pt x="116" y="9"/>
                      </a:cubicBezTo>
                      <a:cubicBezTo>
                        <a:pt x="122" y="16"/>
                        <a:pt x="129" y="13"/>
                        <a:pt x="141" y="14"/>
                      </a:cubicBezTo>
                      <a:cubicBezTo>
                        <a:pt x="143" y="21"/>
                        <a:pt x="147" y="22"/>
                        <a:pt x="155" y="24"/>
                      </a:cubicBezTo>
                      <a:cubicBezTo>
                        <a:pt x="159" y="22"/>
                        <a:pt x="163" y="20"/>
                        <a:pt x="167" y="17"/>
                      </a:cubicBezTo>
                      <a:cubicBezTo>
                        <a:pt x="169" y="16"/>
                        <a:pt x="173" y="14"/>
                        <a:pt x="173" y="14"/>
                      </a:cubicBezTo>
                      <a:cubicBezTo>
                        <a:pt x="195" y="26"/>
                        <a:pt x="175" y="20"/>
                        <a:pt x="195" y="14"/>
                      </a:cubicBezTo>
                      <a:cubicBezTo>
                        <a:pt x="207" y="17"/>
                        <a:pt x="201" y="26"/>
                        <a:pt x="211" y="32"/>
                      </a:cubicBezTo>
                      <a:cubicBezTo>
                        <a:pt x="214" y="38"/>
                        <a:pt x="224" y="55"/>
                        <a:pt x="231" y="59"/>
                      </a:cubicBezTo>
                      <a:cubicBezTo>
                        <a:pt x="241" y="70"/>
                        <a:pt x="235" y="67"/>
                        <a:pt x="245" y="70"/>
                      </a:cubicBezTo>
                      <a:cubicBezTo>
                        <a:pt x="249" y="69"/>
                        <a:pt x="253" y="69"/>
                        <a:pt x="257" y="68"/>
                      </a:cubicBezTo>
                      <a:cubicBezTo>
                        <a:pt x="261" y="67"/>
                        <a:pt x="270" y="65"/>
                        <a:pt x="270" y="65"/>
                      </a:cubicBezTo>
                      <a:cubicBezTo>
                        <a:pt x="278" y="66"/>
                        <a:pt x="283" y="67"/>
                        <a:pt x="290" y="71"/>
                      </a:cubicBezTo>
                      <a:cubicBezTo>
                        <a:pt x="304" y="88"/>
                        <a:pt x="282" y="62"/>
                        <a:pt x="300" y="81"/>
                      </a:cubicBezTo>
                      <a:cubicBezTo>
                        <a:pt x="302" y="84"/>
                        <a:pt x="308" y="90"/>
                        <a:pt x="308" y="90"/>
                      </a:cubicBezTo>
                      <a:cubicBezTo>
                        <a:pt x="311" y="98"/>
                        <a:pt x="315" y="103"/>
                        <a:pt x="318" y="111"/>
                      </a:cubicBezTo>
                      <a:cubicBezTo>
                        <a:pt x="319" y="114"/>
                        <a:pt x="321" y="117"/>
                        <a:pt x="322" y="120"/>
                      </a:cubicBezTo>
                      <a:cubicBezTo>
                        <a:pt x="323" y="122"/>
                        <a:pt x="324" y="125"/>
                        <a:pt x="324" y="125"/>
                      </a:cubicBezTo>
                      <a:cubicBezTo>
                        <a:pt x="321" y="132"/>
                        <a:pt x="313" y="134"/>
                        <a:pt x="310" y="142"/>
                      </a:cubicBezTo>
                      <a:cubicBezTo>
                        <a:pt x="313" y="151"/>
                        <a:pt x="317" y="146"/>
                        <a:pt x="322" y="141"/>
                      </a:cubicBezTo>
                      <a:cubicBezTo>
                        <a:pt x="341" y="143"/>
                        <a:pt x="339" y="142"/>
                        <a:pt x="342" y="155"/>
                      </a:cubicBezTo>
                      <a:cubicBezTo>
                        <a:pt x="351" y="150"/>
                        <a:pt x="355" y="152"/>
                        <a:pt x="364" y="157"/>
                      </a:cubicBezTo>
                      <a:cubicBezTo>
                        <a:pt x="369" y="162"/>
                        <a:pt x="372" y="166"/>
                        <a:pt x="380" y="168"/>
                      </a:cubicBezTo>
                      <a:cubicBezTo>
                        <a:pt x="381" y="169"/>
                        <a:pt x="383" y="171"/>
                        <a:pt x="382" y="172"/>
                      </a:cubicBezTo>
                      <a:cubicBezTo>
                        <a:pt x="380" y="176"/>
                        <a:pt x="368" y="172"/>
                        <a:pt x="382" y="176"/>
                      </a:cubicBezTo>
                      <a:cubicBezTo>
                        <a:pt x="386" y="175"/>
                        <a:pt x="390" y="173"/>
                        <a:pt x="394" y="172"/>
                      </a:cubicBezTo>
                      <a:cubicBezTo>
                        <a:pt x="396" y="172"/>
                        <a:pt x="400" y="171"/>
                        <a:pt x="400" y="171"/>
                      </a:cubicBezTo>
                      <a:cubicBezTo>
                        <a:pt x="413" y="177"/>
                        <a:pt x="427" y="179"/>
                        <a:pt x="439" y="185"/>
                      </a:cubicBezTo>
                      <a:cubicBezTo>
                        <a:pt x="441" y="190"/>
                        <a:pt x="445" y="194"/>
                        <a:pt x="447" y="199"/>
                      </a:cubicBezTo>
                      <a:cubicBezTo>
                        <a:pt x="453" y="198"/>
                        <a:pt x="460" y="195"/>
                        <a:pt x="465" y="201"/>
                      </a:cubicBezTo>
                      <a:cubicBezTo>
                        <a:pt x="468" y="205"/>
                        <a:pt x="471" y="215"/>
                        <a:pt x="471" y="215"/>
                      </a:cubicBezTo>
                      <a:cubicBezTo>
                        <a:pt x="468" y="231"/>
                        <a:pt x="469" y="248"/>
                        <a:pt x="451" y="258"/>
                      </a:cubicBezTo>
                      <a:cubicBezTo>
                        <a:pt x="447" y="262"/>
                        <a:pt x="437" y="275"/>
                        <a:pt x="435" y="281"/>
                      </a:cubicBezTo>
                    </a:path>
                  </a:pathLst>
                </a:custGeom>
                <a:solidFill>
                  <a:schemeClr val="folHlink"/>
                </a:solidFill>
                <a:ln w="9525">
                  <a:noFill/>
                  <a:round/>
                  <a:headEnd/>
                  <a:tailEnd/>
                </a:ln>
                <a:effectLst/>
              </p:spPr>
              <p:txBody>
                <a:bodyPr wrap="none" anchor="ctr"/>
                <a:lstStyle/>
                <a:p>
                  <a:endParaRPr lang="id-ID"/>
                </a:p>
              </p:txBody>
            </p:sp>
            <p:sp>
              <p:nvSpPr>
                <p:cNvPr id="11300" name="Freeform 36"/>
                <p:cNvSpPr>
                  <a:spLocks/>
                </p:cNvSpPr>
                <p:nvPr/>
              </p:nvSpPr>
              <p:spPr bwMode="ltGray">
                <a:xfrm>
                  <a:off x="2534" y="242"/>
                  <a:ext cx="420" cy="283"/>
                </a:xfrm>
                <a:custGeom>
                  <a:avLst/>
                  <a:gdLst/>
                  <a:ahLst/>
                  <a:cxnLst>
                    <a:cxn ang="0">
                      <a:pos x="406" y="6"/>
                    </a:cxn>
                    <a:cxn ang="0">
                      <a:pos x="502" y="34"/>
                    </a:cxn>
                    <a:cxn ang="0">
                      <a:pos x="550" y="38"/>
                    </a:cxn>
                    <a:cxn ang="0">
                      <a:pos x="578" y="130"/>
                    </a:cxn>
                    <a:cxn ang="0">
                      <a:pos x="586" y="90"/>
                    </a:cxn>
                    <a:cxn ang="0">
                      <a:pos x="606" y="70"/>
                    </a:cxn>
                    <a:cxn ang="0">
                      <a:pos x="642" y="126"/>
                    </a:cxn>
                    <a:cxn ang="0">
                      <a:pos x="682" y="98"/>
                    </a:cxn>
                    <a:cxn ang="0">
                      <a:pos x="706" y="86"/>
                    </a:cxn>
                    <a:cxn ang="0">
                      <a:pos x="762" y="2"/>
                    </a:cxn>
                    <a:cxn ang="0">
                      <a:pos x="798" y="70"/>
                    </a:cxn>
                    <a:cxn ang="0">
                      <a:pos x="798" y="130"/>
                    </a:cxn>
                    <a:cxn ang="0">
                      <a:pos x="790" y="158"/>
                    </a:cxn>
                    <a:cxn ang="0">
                      <a:pos x="766" y="162"/>
                    </a:cxn>
                    <a:cxn ang="0">
                      <a:pos x="762" y="186"/>
                    </a:cxn>
                    <a:cxn ang="0">
                      <a:pos x="802" y="226"/>
                    </a:cxn>
                    <a:cxn ang="0">
                      <a:pos x="786" y="322"/>
                    </a:cxn>
                    <a:cxn ang="0">
                      <a:pos x="830" y="414"/>
                    </a:cxn>
                    <a:cxn ang="0">
                      <a:pos x="854" y="450"/>
                    </a:cxn>
                    <a:cxn ang="0">
                      <a:pos x="830" y="450"/>
                    </a:cxn>
                    <a:cxn ang="0">
                      <a:pos x="746" y="378"/>
                    </a:cxn>
                    <a:cxn ang="0">
                      <a:pos x="678" y="402"/>
                    </a:cxn>
                    <a:cxn ang="0">
                      <a:pos x="590" y="442"/>
                    </a:cxn>
                    <a:cxn ang="0">
                      <a:pos x="642" y="578"/>
                    </a:cxn>
                    <a:cxn ang="0">
                      <a:pos x="710" y="610"/>
                    </a:cxn>
                    <a:cxn ang="0">
                      <a:pos x="738" y="550"/>
                    </a:cxn>
                    <a:cxn ang="0">
                      <a:pos x="774" y="570"/>
                    </a:cxn>
                    <a:cxn ang="0">
                      <a:pos x="766" y="630"/>
                    </a:cxn>
                    <a:cxn ang="0">
                      <a:pos x="802" y="670"/>
                    </a:cxn>
                    <a:cxn ang="0">
                      <a:pos x="838" y="658"/>
                    </a:cxn>
                    <a:cxn ang="0">
                      <a:pos x="922" y="806"/>
                    </a:cxn>
                    <a:cxn ang="0">
                      <a:pos x="942" y="826"/>
                    </a:cxn>
                    <a:cxn ang="0">
                      <a:pos x="874" y="810"/>
                    </a:cxn>
                    <a:cxn ang="0">
                      <a:pos x="830" y="758"/>
                    </a:cxn>
                    <a:cxn ang="0">
                      <a:pos x="778" y="710"/>
                    </a:cxn>
                    <a:cxn ang="0">
                      <a:pos x="702" y="662"/>
                    </a:cxn>
                    <a:cxn ang="0">
                      <a:pos x="614" y="646"/>
                    </a:cxn>
                    <a:cxn ang="0">
                      <a:pos x="506" y="594"/>
                    </a:cxn>
                    <a:cxn ang="0">
                      <a:pos x="462" y="506"/>
                    </a:cxn>
                    <a:cxn ang="0">
                      <a:pos x="430" y="462"/>
                    </a:cxn>
                    <a:cxn ang="0">
                      <a:pos x="382" y="430"/>
                    </a:cxn>
                    <a:cxn ang="0">
                      <a:pos x="342" y="370"/>
                    </a:cxn>
                    <a:cxn ang="0">
                      <a:pos x="354" y="414"/>
                    </a:cxn>
                    <a:cxn ang="0">
                      <a:pos x="418" y="494"/>
                    </a:cxn>
                    <a:cxn ang="0">
                      <a:pos x="422" y="526"/>
                    </a:cxn>
                    <a:cxn ang="0">
                      <a:pos x="394" y="498"/>
                    </a:cxn>
                    <a:cxn ang="0">
                      <a:pos x="354" y="466"/>
                    </a:cxn>
                    <a:cxn ang="0">
                      <a:pos x="314" y="402"/>
                    </a:cxn>
                    <a:cxn ang="0">
                      <a:pos x="266" y="346"/>
                    </a:cxn>
                    <a:cxn ang="0">
                      <a:pos x="210" y="314"/>
                    </a:cxn>
                    <a:cxn ang="0">
                      <a:pos x="154" y="238"/>
                    </a:cxn>
                    <a:cxn ang="0">
                      <a:pos x="66" y="66"/>
                    </a:cxn>
                    <a:cxn ang="0">
                      <a:pos x="34" y="38"/>
                    </a:cxn>
                    <a:cxn ang="0">
                      <a:pos x="46" y="22"/>
                    </a:cxn>
                    <a:cxn ang="0">
                      <a:pos x="102" y="70"/>
                    </a:cxn>
                  </a:cxnLst>
                  <a:rect l="0" t="0" r="r" b="b"/>
                  <a:pathLst>
                    <a:path w="984" h="844">
                      <a:moveTo>
                        <a:pt x="82" y="38"/>
                      </a:moveTo>
                      <a:lnTo>
                        <a:pt x="406" y="6"/>
                      </a:lnTo>
                      <a:cubicBezTo>
                        <a:pt x="497" y="22"/>
                        <a:pt x="465" y="0"/>
                        <a:pt x="474" y="54"/>
                      </a:cubicBezTo>
                      <a:cubicBezTo>
                        <a:pt x="492" y="48"/>
                        <a:pt x="484" y="40"/>
                        <a:pt x="502" y="34"/>
                      </a:cubicBezTo>
                      <a:cubicBezTo>
                        <a:pt x="510" y="37"/>
                        <a:pt x="517" y="46"/>
                        <a:pt x="526" y="46"/>
                      </a:cubicBezTo>
                      <a:cubicBezTo>
                        <a:pt x="534" y="46"/>
                        <a:pt x="550" y="38"/>
                        <a:pt x="550" y="38"/>
                      </a:cubicBezTo>
                      <a:cubicBezTo>
                        <a:pt x="556" y="55"/>
                        <a:pt x="552" y="60"/>
                        <a:pt x="542" y="74"/>
                      </a:cubicBezTo>
                      <a:cubicBezTo>
                        <a:pt x="555" y="114"/>
                        <a:pt x="550" y="102"/>
                        <a:pt x="578" y="130"/>
                      </a:cubicBezTo>
                      <a:cubicBezTo>
                        <a:pt x="584" y="148"/>
                        <a:pt x="590" y="148"/>
                        <a:pt x="606" y="138"/>
                      </a:cubicBezTo>
                      <a:cubicBezTo>
                        <a:pt x="600" y="119"/>
                        <a:pt x="594" y="107"/>
                        <a:pt x="586" y="90"/>
                      </a:cubicBezTo>
                      <a:cubicBezTo>
                        <a:pt x="583" y="82"/>
                        <a:pt x="578" y="66"/>
                        <a:pt x="578" y="66"/>
                      </a:cubicBezTo>
                      <a:cubicBezTo>
                        <a:pt x="585" y="44"/>
                        <a:pt x="597" y="56"/>
                        <a:pt x="606" y="70"/>
                      </a:cubicBezTo>
                      <a:cubicBezTo>
                        <a:pt x="609" y="86"/>
                        <a:pt x="608" y="117"/>
                        <a:pt x="626" y="90"/>
                      </a:cubicBezTo>
                      <a:cubicBezTo>
                        <a:pt x="648" y="97"/>
                        <a:pt x="646" y="104"/>
                        <a:pt x="642" y="126"/>
                      </a:cubicBezTo>
                      <a:cubicBezTo>
                        <a:pt x="650" y="150"/>
                        <a:pt x="665" y="141"/>
                        <a:pt x="682" y="130"/>
                      </a:cubicBezTo>
                      <a:cubicBezTo>
                        <a:pt x="689" y="108"/>
                        <a:pt x="673" y="124"/>
                        <a:pt x="682" y="98"/>
                      </a:cubicBezTo>
                      <a:cubicBezTo>
                        <a:pt x="683" y="94"/>
                        <a:pt x="690" y="96"/>
                        <a:pt x="694" y="94"/>
                      </a:cubicBezTo>
                      <a:cubicBezTo>
                        <a:pt x="698" y="92"/>
                        <a:pt x="702" y="89"/>
                        <a:pt x="706" y="86"/>
                      </a:cubicBezTo>
                      <a:cubicBezTo>
                        <a:pt x="717" y="54"/>
                        <a:pt x="688" y="54"/>
                        <a:pt x="742" y="46"/>
                      </a:cubicBezTo>
                      <a:cubicBezTo>
                        <a:pt x="748" y="27"/>
                        <a:pt x="741" y="9"/>
                        <a:pt x="762" y="2"/>
                      </a:cubicBezTo>
                      <a:cubicBezTo>
                        <a:pt x="788" y="11"/>
                        <a:pt x="777" y="38"/>
                        <a:pt x="802" y="46"/>
                      </a:cubicBezTo>
                      <a:cubicBezTo>
                        <a:pt x="831" y="36"/>
                        <a:pt x="805" y="63"/>
                        <a:pt x="798" y="70"/>
                      </a:cubicBezTo>
                      <a:cubicBezTo>
                        <a:pt x="789" y="96"/>
                        <a:pt x="787" y="96"/>
                        <a:pt x="802" y="118"/>
                      </a:cubicBezTo>
                      <a:cubicBezTo>
                        <a:pt x="801" y="122"/>
                        <a:pt x="801" y="127"/>
                        <a:pt x="798" y="130"/>
                      </a:cubicBezTo>
                      <a:cubicBezTo>
                        <a:pt x="794" y="133"/>
                        <a:pt x="784" y="129"/>
                        <a:pt x="782" y="134"/>
                      </a:cubicBezTo>
                      <a:cubicBezTo>
                        <a:pt x="780" y="142"/>
                        <a:pt x="790" y="158"/>
                        <a:pt x="790" y="158"/>
                      </a:cubicBezTo>
                      <a:cubicBezTo>
                        <a:pt x="786" y="161"/>
                        <a:pt x="783" y="165"/>
                        <a:pt x="778" y="166"/>
                      </a:cubicBezTo>
                      <a:cubicBezTo>
                        <a:pt x="774" y="167"/>
                        <a:pt x="769" y="159"/>
                        <a:pt x="766" y="162"/>
                      </a:cubicBezTo>
                      <a:cubicBezTo>
                        <a:pt x="758" y="170"/>
                        <a:pt x="794" y="182"/>
                        <a:pt x="794" y="182"/>
                      </a:cubicBezTo>
                      <a:cubicBezTo>
                        <a:pt x="804" y="211"/>
                        <a:pt x="775" y="190"/>
                        <a:pt x="762" y="186"/>
                      </a:cubicBezTo>
                      <a:cubicBezTo>
                        <a:pt x="767" y="194"/>
                        <a:pt x="773" y="202"/>
                        <a:pt x="778" y="210"/>
                      </a:cubicBezTo>
                      <a:cubicBezTo>
                        <a:pt x="783" y="218"/>
                        <a:pt x="802" y="226"/>
                        <a:pt x="802" y="226"/>
                      </a:cubicBezTo>
                      <a:cubicBezTo>
                        <a:pt x="813" y="242"/>
                        <a:pt x="804" y="245"/>
                        <a:pt x="810" y="262"/>
                      </a:cubicBezTo>
                      <a:cubicBezTo>
                        <a:pt x="803" y="282"/>
                        <a:pt x="793" y="301"/>
                        <a:pt x="786" y="322"/>
                      </a:cubicBezTo>
                      <a:cubicBezTo>
                        <a:pt x="783" y="330"/>
                        <a:pt x="778" y="346"/>
                        <a:pt x="778" y="346"/>
                      </a:cubicBezTo>
                      <a:cubicBezTo>
                        <a:pt x="785" y="366"/>
                        <a:pt x="817" y="394"/>
                        <a:pt x="830" y="414"/>
                      </a:cubicBezTo>
                      <a:cubicBezTo>
                        <a:pt x="835" y="422"/>
                        <a:pt x="841" y="430"/>
                        <a:pt x="846" y="438"/>
                      </a:cubicBezTo>
                      <a:cubicBezTo>
                        <a:pt x="849" y="442"/>
                        <a:pt x="854" y="450"/>
                        <a:pt x="854" y="450"/>
                      </a:cubicBezTo>
                      <a:cubicBezTo>
                        <a:pt x="853" y="457"/>
                        <a:pt x="855" y="466"/>
                        <a:pt x="850" y="470"/>
                      </a:cubicBezTo>
                      <a:cubicBezTo>
                        <a:pt x="844" y="475"/>
                        <a:pt x="831" y="451"/>
                        <a:pt x="830" y="450"/>
                      </a:cubicBezTo>
                      <a:cubicBezTo>
                        <a:pt x="811" y="431"/>
                        <a:pt x="789" y="421"/>
                        <a:pt x="774" y="398"/>
                      </a:cubicBezTo>
                      <a:cubicBezTo>
                        <a:pt x="769" y="379"/>
                        <a:pt x="766" y="371"/>
                        <a:pt x="746" y="378"/>
                      </a:cubicBezTo>
                      <a:cubicBezTo>
                        <a:pt x="717" y="368"/>
                        <a:pt x="730" y="368"/>
                        <a:pt x="706" y="374"/>
                      </a:cubicBezTo>
                      <a:cubicBezTo>
                        <a:pt x="688" y="402"/>
                        <a:pt x="699" y="395"/>
                        <a:pt x="678" y="402"/>
                      </a:cubicBezTo>
                      <a:cubicBezTo>
                        <a:pt x="654" y="386"/>
                        <a:pt x="650" y="390"/>
                        <a:pt x="618" y="394"/>
                      </a:cubicBezTo>
                      <a:cubicBezTo>
                        <a:pt x="607" y="411"/>
                        <a:pt x="601" y="426"/>
                        <a:pt x="590" y="442"/>
                      </a:cubicBezTo>
                      <a:cubicBezTo>
                        <a:pt x="600" y="471"/>
                        <a:pt x="593" y="459"/>
                        <a:pt x="606" y="478"/>
                      </a:cubicBezTo>
                      <a:cubicBezTo>
                        <a:pt x="593" y="518"/>
                        <a:pt x="622" y="548"/>
                        <a:pt x="642" y="578"/>
                      </a:cubicBezTo>
                      <a:cubicBezTo>
                        <a:pt x="651" y="591"/>
                        <a:pt x="651" y="601"/>
                        <a:pt x="666" y="606"/>
                      </a:cubicBezTo>
                      <a:cubicBezTo>
                        <a:pt x="680" y="627"/>
                        <a:pt x="691" y="623"/>
                        <a:pt x="710" y="610"/>
                      </a:cubicBezTo>
                      <a:cubicBezTo>
                        <a:pt x="729" y="616"/>
                        <a:pt x="729" y="606"/>
                        <a:pt x="734" y="590"/>
                      </a:cubicBezTo>
                      <a:cubicBezTo>
                        <a:pt x="735" y="577"/>
                        <a:pt x="731" y="562"/>
                        <a:pt x="738" y="550"/>
                      </a:cubicBezTo>
                      <a:cubicBezTo>
                        <a:pt x="742" y="543"/>
                        <a:pt x="762" y="542"/>
                        <a:pt x="762" y="542"/>
                      </a:cubicBezTo>
                      <a:cubicBezTo>
                        <a:pt x="783" y="547"/>
                        <a:pt x="786" y="552"/>
                        <a:pt x="774" y="570"/>
                      </a:cubicBezTo>
                      <a:cubicBezTo>
                        <a:pt x="779" y="590"/>
                        <a:pt x="790" y="605"/>
                        <a:pt x="770" y="618"/>
                      </a:cubicBezTo>
                      <a:cubicBezTo>
                        <a:pt x="769" y="622"/>
                        <a:pt x="764" y="626"/>
                        <a:pt x="766" y="630"/>
                      </a:cubicBezTo>
                      <a:cubicBezTo>
                        <a:pt x="768" y="634"/>
                        <a:pt x="775" y="634"/>
                        <a:pt x="778" y="638"/>
                      </a:cubicBezTo>
                      <a:cubicBezTo>
                        <a:pt x="788" y="651"/>
                        <a:pt x="786" y="660"/>
                        <a:pt x="802" y="670"/>
                      </a:cubicBezTo>
                      <a:cubicBezTo>
                        <a:pt x="810" y="667"/>
                        <a:pt x="818" y="665"/>
                        <a:pt x="826" y="662"/>
                      </a:cubicBezTo>
                      <a:cubicBezTo>
                        <a:pt x="830" y="661"/>
                        <a:pt x="838" y="658"/>
                        <a:pt x="838" y="658"/>
                      </a:cubicBezTo>
                      <a:cubicBezTo>
                        <a:pt x="857" y="664"/>
                        <a:pt x="864" y="680"/>
                        <a:pt x="870" y="698"/>
                      </a:cubicBezTo>
                      <a:cubicBezTo>
                        <a:pt x="859" y="731"/>
                        <a:pt x="887" y="794"/>
                        <a:pt x="922" y="806"/>
                      </a:cubicBezTo>
                      <a:cubicBezTo>
                        <a:pt x="938" y="801"/>
                        <a:pt x="941" y="792"/>
                        <a:pt x="958" y="798"/>
                      </a:cubicBezTo>
                      <a:cubicBezTo>
                        <a:pt x="984" y="837"/>
                        <a:pt x="928" y="784"/>
                        <a:pt x="942" y="826"/>
                      </a:cubicBezTo>
                      <a:cubicBezTo>
                        <a:pt x="936" y="844"/>
                        <a:pt x="930" y="844"/>
                        <a:pt x="914" y="834"/>
                      </a:cubicBezTo>
                      <a:cubicBezTo>
                        <a:pt x="903" y="817"/>
                        <a:pt x="890" y="821"/>
                        <a:pt x="874" y="810"/>
                      </a:cubicBezTo>
                      <a:cubicBezTo>
                        <a:pt x="851" y="776"/>
                        <a:pt x="882" y="816"/>
                        <a:pt x="854" y="794"/>
                      </a:cubicBezTo>
                      <a:cubicBezTo>
                        <a:pt x="843" y="785"/>
                        <a:pt x="840" y="768"/>
                        <a:pt x="830" y="758"/>
                      </a:cubicBezTo>
                      <a:cubicBezTo>
                        <a:pt x="824" y="739"/>
                        <a:pt x="817" y="724"/>
                        <a:pt x="798" y="718"/>
                      </a:cubicBezTo>
                      <a:cubicBezTo>
                        <a:pt x="791" y="696"/>
                        <a:pt x="800" y="712"/>
                        <a:pt x="778" y="710"/>
                      </a:cubicBezTo>
                      <a:cubicBezTo>
                        <a:pt x="767" y="709"/>
                        <a:pt x="746" y="702"/>
                        <a:pt x="746" y="702"/>
                      </a:cubicBezTo>
                      <a:cubicBezTo>
                        <a:pt x="729" y="691"/>
                        <a:pt x="720" y="674"/>
                        <a:pt x="702" y="662"/>
                      </a:cubicBezTo>
                      <a:cubicBezTo>
                        <a:pt x="694" y="665"/>
                        <a:pt x="687" y="673"/>
                        <a:pt x="678" y="674"/>
                      </a:cubicBezTo>
                      <a:cubicBezTo>
                        <a:pt x="657" y="677"/>
                        <a:pt x="630" y="657"/>
                        <a:pt x="614" y="646"/>
                      </a:cubicBezTo>
                      <a:cubicBezTo>
                        <a:pt x="600" y="637"/>
                        <a:pt x="580" y="639"/>
                        <a:pt x="566" y="630"/>
                      </a:cubicBezTo>
                      <a:cubicBezTo>
                        <a:pt x="546" y="617"/>
                        <a:pt x="525" y="607"/>
                        <a:pt x="506" y="594"/>
                      </a:cubicBezTo>
                      <a:cubicBezTo>
                        <a:pt x="513" y="572"/>
                        <a:pt x="509" y="551"/>
                        <a:pt x="490" y="538"/>
                      </a:cubicBezTo>
                      <a:cubicBezTo>
                        <a:pt x="485" y="522"/>
                        <a:pt x="476" y="515"/>
                        <a:pt x="462" y="506"/>
                      </a:cubicBezTo>
                      <a:cubicBezTo>
                        <a:pt x="441" y="474"/>
                        <a:pt x="469" y="513"/>
                        <a:pt x="442" y="486"/>
                      </a:cubicBezTo>
                      <a:cubicBezTo>
                        <a:pt x="436" y="480"/>
                        <a:pt x="436" y="468"/>
                        <a:pt x="430" y="462"/>
                      </a:cubicBezTo>
                      <a:cubicBezTo>
                        <a:pt x="427" y="459"/>
                        <a:pt x="422" y="459"/>
                        <a:pt x="418" y="458"/>
                      </a:cubicBezTo>
                      <a:cubicBezTo>
                        <a:pt x="407" y="447"/>
                        <a:pt x="382" y="430"/>
                        <a:pt x="382" y="430"/>
                      </a:cubicBezTo>
                      <a:cubicBezTo>
                        <a:pt x="371" y="413"/>
                        <a:pt x="358" y="399"/>
                        <a:pt x="346" y="382"/>
                      </a:cubicBezTo>
                      <a:cubicBezTo>
                        <a:pt x="344" y="378"/>
                        <a:pt x="345" y="373"/>
                        <a:pt x="342" y="370"/>
                      </a:cubicBezTo>
                      <a:cubicBezTo>
                        <a:pt x="339" y="367"/>
                        <a:pt x="334" y="367"/>
                        <a:pt x="330" y="366"/>
                      </a:cubicBezTo>
                      <a:cubicBezTo>
                        <a:pt x="322" y="390"/>
                        <a:pt x="342" y="398"/>
                        <a:pt x="354" y="414"/>
                      </a:cubicBezTo>
                      <a:cubicBezTo>
                        <a:pt x="368" y="432"/>
                        <a:pt x="372" y="446"/>
                        <a:pt x="390" y="458"/>
                      </a:cubicBezTo>
                      <a:cubicBezTo>
                        <a:pt x="409" y="487"/>
                        <a:pt x="399" y="475"/>
                        <a:pt x="418" y="494"/>
                      </a:cubicBezTo>
                      <a:cubicBezTo>
                        <a:pt x="423" y="510"/>
                        <a:pt x="428" y="517"/>
                        <a:pt x="442" y="526"/>
                      </a:cubicBezTo>
                      <a:cubicBezTo>
                        <a:pt x="450" y="550"/>
                        <a:pt x="432" y="533"/>
                        <a:pt x="422" y="526"/>
                      </a:cubicBezTo>
                      <a:cubicBezTo>
                        <a:pt x="399" y="492"/>
                        <a:pt x="430" y="532"/>
                        <a:pt x="402" y="510"/>
                      </a:cubicBezTo>
                      <a:cubicBezTo>
                        <a:pt x="398" y="507"/>
                        <a:pt x="397" y="501"/>
                        <a:pt x="394" y="498"/>
                      </a:cubicBezTo>
                      <a:cubicBezTo>
                        <a:pt x="391" y="495"/>
                        <a:pt x="386" y="493"/>
                        <a:pt x="382" y="490"/>
                      </a:cubicBezTo>
                      <a:cubicBezTo>
                        <a:pt x="377" y="474"/>
                        <a:pt x="370" y="471"/>
                        <a:pt x="354" y="466"/>
                      </a:cubicBezTo>
                      <a:cubicBezTo>
                        <a:pt x="344" y="452"/>
                        <a:pt x="340" y="447"/>
                        <a:pt x="346" y="430"/>
                      </a:cubicBezTo>
                      <a:cubicBezTo>
                        <a:pt x="338" y="418"/>
                        <a:pt x="314" y="402"/>
                        <a:pt x="314" y="402"/>
                      </a:cubicBezTo>
                      <a:cubicBezTo>
                        <a:pt x="306" y="390"/>
                        <a:pt x="298" y="378"/>
                        <a:pt x="290" y="366"/>
                      </a:cubicBezTo>
                      <a:cubicBezTo>
                        <a:pt x="284" y="357"/>
                        <a:pt x="273" y="354"/>
                        <a:pt x="266" y="346"/>
                      </a:cubicBezTo>
                      <a:cubicBezTo>
                        <a:pt x="263" y="342"/>
                        <a:pt x="262" y="337"/>
                        <a:pt x="258" y="334"/>
                      </a:cubicBezTo>
                      <a:cubicBezTo>
                        <a:pt x="243" y="324"/>
                        <a:pt x="225" y="324"/>
                        <a:pt x="210" y="314"/>
                      </a:cubicBezTo>
                      <a:cubicBezTo>
                        <a:pt x="201" y="300"/>
                        <a:pt x="194" y="291"/>
                        <a:pt x="178" y="286"/>
                      </a:cubicBezTo>
                      <a:cubicBezTo>
                        <a:pt x="160" y="260"/>
                        <a:pt x="192" y="247"/>
                        <a:pt x="154" y="238"/>
                      </a:cubicBezTo>
                      <a:cubicBezTo>
                        <a:pt x="111" y="209"/>
                        <a:pt x="106" y="149"/>
                        <a:pt x="90" y="102"/>
                      </a:cubicBezTo>
                      <a:cubicBezTo>
                        <a:pt x="86" y="90"/>
                        <a:pt x="76" y="73"/>
                        <a:pt x="66" y="66"/>
                      </a:cubicBezTo>
                      <a:cubicBezTo>
                        <a:pt x="58" y="60"/>
                        <a:pt x="42" y="50"/>
                        <a:pt x="42" y="50"/>
                      </a:cubicBezTo>
                      <a:cubicBezTo>
                        <a:pt x="39" y="46"/>
                        <a:pt x="38" y="41"/>
                        <a:pt x="34" y="38"/>
                      </a:cubicBezTo>
                      <a:cubicBezTo>
                        <a:pt x="27" y="34"/>
                        <a:pt x="10" y="30"/>
                        <a:pt x="10" y="30"/>
                      </a:cubicBezTo>
                      <a:cubicBezTo>
                        <a:pt x="0" y="1"/>
                        <a:pt x="31" y="17"/>
                        <a:pt x="46" y="22"/>
                      </a:cubicBezTo>
                      <a:cubicBezTo>
                        <a:pt x="65" y="51"/>
                        <a:pt x="61" y="41"/>
                        <a:pt x="86" y="58"/>
                      </a:cubicBezTo>
                      <a:cubicBezTo>
                        <a:pt x="94" y="70"/>
                        <a:pt x="94" y="93"/>
                        <a:pt x="102" y="70"/>
                      </a:cubicBezTo>
                      <a:cubicBezTo>
                        <a:pt x="95" y="49"/>
                        <a:pt x="82" y="62"/>
                        <a:pt x="82" y="38"/>
                      </a:cubicBezTo>
                      <a:close/>
                    </a:path>
                  </a:pathLst>
                </a:custGeom>
                <a:solidFill>
                  <a:schemeClr val="folHlink"/>
                </a:solidFill>
                <a:ln w="9525">
                  <a:noFill/>
                  <a:round/>
                  <a:headEnd/>
                  <a:tailEnd/>
                </a:ln>
                <a:effectLst/>
              </p:spPr>
              <p:txBody>
                <a:bodyPr wrap="none" anchor="ctr"/>
                <a:lstStyle/>
                <a:p>
                  <a:endParaRPr lang="id-ID"/>
                </a:p>
              </p:txBody>
            </p:sp>
            <p:sp>
              <p:nvSpPr>
                <p:cNvPr id="11301" name="Freeform 37"/>
                <p:cNvSpPr>
                  <a:spLocks/>
                </p:cNvSpPr>
                <p:nvPr/>
              </p:nvSpPr>
              <p:spPr bwMode="ltGray">
                <a:xfrm>
                  <a:off x="2405" y="445"/>
                  <a:ext cx="15" cy="16"/>
                </a:xfrm>
                <a:custGeom>
                  <a:avLst/>
                  <a:gdLst/>
                  <a:ahLst/>
                  <a:cxnLst>
                    <a:cxn ang="0">
                      <a:pos x="6" y="28"/>
                    </a:cxn>
                    <a:cxn ang="0">
                      <a:pos x="10" y="48"/>
                    </a:cxn>
                    <a:cxn ang="0">
                      <a:pos x="6" y="28"/>
                    </a:cxn>
                  </a:cxnLst>
                  <a:rect l="0" t="0" r="r" b="b"/>
                  <a:pathLst>
                    <a:path w="36" h="48">
                      <a:moveTo>
                        <a:pt x="6" y="28"/>
                      </a:moveTo>
                      <a:cubicBezTo>
                        <a:pt x="25" y="0"/>
                        <a:pt x="36" y="31"/>
                        <a:pt x="10" y="48"/>
                      </a:cubicBezTo>
                      <a:cubicBezTo>
                        <a:pt x="0" y="34"/>
                        <a:pt x="0" y="40"/>
                        <a:pt x="6" y="28"/>
                      </a:cubicBezTo>
                      <a:close/>
                    </a:path>
                  </a:pathLst>
                </a:custGeom>
                <a:solidFill>
                  <a:schemeClr val="folHlink"/>
                </a:solidFill>
                <a:ln w="9525">
                  <a:noFill/>
                  <a:round/>
                  <a:headEnd/>
                  <a:tailEnd/>
                </a:ln>
                <a:effectLst/>
              </p:spPr>
              <p:txBody>
                <a:bodyPr wrap="none" anchor="ctr"/>
                <a:lstStyle/>
                <a:p>
                  <a:endParaRPr lang="id-ID"/>
                </a:p>
              </p:txBody>
            </p:sp>
            <p:sp>
              <p:nvSpPr>
                <p:cNvPr id="11302" name="Freeform 38"/>
                <p:cNvSpPr>
                  <a:spLocks/>
                </p:cNvSpPr>
                <p:nvPr/>
              </p:nvSpPr>
              <p:spPr bwMode="ltGray">
                <a:xfrm>
                  <a:off x="2393" y="439"/>
                  <a:ext cx="16" cy="12"/>
                </a:xfrm>
                <a:custGeom>
                  <a:avLst/>
                  <a:gdLst/>
                  <a:ahLst/>
                  <a:cxnLst>
                    <a:cxn ang="0">
                      <a:pos x="0" y="5"/>
                    </a:cxn>
                    <a:cxn ang="0">
                      <a:pos x="12" y="1"/>
                    </a:cxn>
                    <a:cxn ang="0">
                      <a:pos x="36" y="17"/>
                    </a:cxn>
                    <a:cxn ang="0">
                      <a:pos x="8" y="17"/>
                    </a:cxn>
                    <a:cxn ang="0">
                      <a:pos x="0" y="5"/>
                    </a:cxn>
                  </a:cxnLst>
                  <a:rect l="0" t="0" r="r" b="b"/>
                  <a:pathLst>
                    <a:path w="36" h="37">
                      <a:moveTo>
                        <a:pt x="0" y="5"/>
                      </a:moveTo>
                      <a:cubicBezTo>
                        <a:pt x="4" y="4"/>
                        <a:pt x="8" y="0"/>
                        <a:pt x="12" y="1"/>
                      </a:cubicBezTo>
                      <a:cubicBezTo>
                        <a:pt x="21" y="4"/>
                        <a:pt x="36" y="17"/>
                        <a:pt x="36" y="17"/>
                      </a:cubicBezTo>
                      <a:cubicBezTo>
                        <a:pt x="29" y="37"/>
                        <a:pt x="22" y="26"/>
                        <a:pt x="8" y="17"/>
                      </a:cubicBezTo>
                      <a:cubicBezTo>
                        <a:pt x="5" y="13"/>
                        <a:pt x="0" y="5"/>
                        <a:pt x="0" y="5"/>
                      </a:cubicBezTo>
                      <a:close/>
                    </a:path>
                  </a:pathLst>
                </a:custGeom>
                <a:solidFill>
                  <a:schemeClr val="folHlink"/>
                </a:solidFill>
                <a:ln w="9525">
                  <a:noFill/>
                  <a:round/>
                  <a:headEnd/>
                  <a:tailEnd/>
                </a:ln>
                <a:effectLst/>
              </p:spPr>
              <p:txBody>
                <a:bodyPr wrap="none" anchor="ctr"/>
                <a:lstStyle/>
                <a:p>
                  <a:endParaRPr lang="id-ID"/>
                </a:p>
              </p:txBody>
            </p:sp>
            <p:sp>
              <p:nvSpPr>
                <p:cNvPr id="11303" name="Freeform 39"/>
                <p:cNvSpPr>
                  <a:spLocks/>
                </p:cNvSpPr>
                <p:nvPr/>
              </p:nvSpPr>
              <p:spPr bwMode="ltGray">
                <a:xfrm>
                  <a:off x="2878" y="406"/>
                  <a:ext cx="73" cy="33"/>
                </a:xfrm>
                <a:custGeom>
                  <a:avLst/>
                  <a:gdLst/>
                  <a:ahLst/>
                  <a:cxnLst>
                    <a:cxn ang="0">
                      <a:pos x="0" y="49"/>
                    </a:cxn>
                    <a:cxn ang="0">
                      <a:pos x="28" y="25"/>
                    </a:cxn>
                    <a:cxn ang="0">
                      <a:pos x="56" y="21"/>
                    </a:cxn>
                    <a:cxn ang="0">
                      <a:pos x="80" y="9"/>
                    </a:cxn>
                    <a:cxn ang="0">
                      <a:pos x="64" y="25"/>
                    </a:cxn>
                    <a:cxn ang="0">
                      <a:pos x="124" y="49"/>
                    </a:cxn>
                    <a:cxn ang="0">
                      <a:pos x="160" y="65"/>
                    </a:cxn>
                    <a:cxn ang="0">
                      <a:pos x="116" y="77"/>
                    </a:cxn>
                    <a:cxn ang="0">
                      <a:pos x="88" y="57"/>
                    </a:cxn>
                    <a:cxn ang="0">
                      <a:pos x="76" y="53"/>
                    </a:cxn>
                    <a:cxn ang="0">
                      <a:pos x="24" y="41"/>
                    </a:cxn>
                    <a:cxn ang="0">
                      <a:pos x="0" y="49"/>
                    </a:cxn>
                  </a:cxnLst>
                  <a:rect l="0" t="0" r="r" b="b"/>
                  <a:pathLst>
                    <a:path w="170" h="96">
                      <a:moveTo>
                        <a:pt x="0" y="49"/>
                      </a:moveTo>
                      <a:cubicBezTo>
                        <a:pt x="5" y="33"/>
                        <a:pt x="12" y="30"/>
                        <a:pt x="28" y="25"/>
                      </a:cubicBezTo>
                      <a:cubicBezTo>
                        <a:pt x="20" y="0"/>
                        <a:pt x="42" y="16"/>
                        <a:pt x="56" y="21"/>
                      </a:cubicBezTo>
                      <a:cubicBezTo>
                        <a:pt x="56" y="21"/>
                        <a:pt x="77" y="6"/>
                        <a:pt x="80" y="9"/>
                      </a:cubicBezTo>
                      <a:cubicBezTo>
                        <a:pt x="85" y="14"/>
                        <a:pt x="71" y="23"/>
                        <a:pt x="64" y="25"/>
                      </a:cubicBezTo>
                      <a:cubicBezTo>
                        <a:pt x="82" y="37"/>
                        <a:pt x="103" y="42"/>
                        <a:pt x="124" y="49"/>
                      </a:cubicBezTo>
                      <a:cubicBezTo>
                        <a:pt x="136" y="53"/>
                        <a:pt x="160" y="65"/>
                        <a:pt x="160" y="65"/>
                      </a:cubicBezTo>
                      <a:cubicBezTo>
                        <a:pt x="170" y="96"/>
                        <a:pt x="134" y="83"/>
                        <a:pt x="116" y="77"/>
                      </a:cubicBezTo>
                      <a:cubicBezTo>
                        <a:pt x="109" y="57"/>
                        <a:pt x="116" y="66"/>
                        <a:pt x="88" y="57"/>
                      </a:cubicBezTo>
                      <a:cubicBezTo>
                        <a:pt x="84" y="56"/>
                        <a:pt x="76" y="53"/>
                        <a:pt x="76" y="53"/>
                      </a:cubicBezTo>
                      <a:cubicBezTo>
                        <a:pt x="57" y="34"/>
                        <a:pt x="53" y="37"/>
                        <a:pt x="24" y="41"/>
                      </a:cubicBezTo>
                      <a:cubicBezTo>
                        <a:pt x="9" y="51"/>
                        <a:pt x="17" y="49"/>
                        <a:pt x="0" y="49"/>
                      </a:cubicBezTo>
                      <a:close/>
                    </a:path>
                  </a:pathLst>
                </a:custGeom>
                <a:solidFill>
                  <a:schemeClr val="folHlink"/>
                </a:solidFill>
                <a:ln w="9525">
                  <a:noFill/>
                  <a:round/>
                  <a:headEnd/>
                  <a:tailEnd/>
                </a:ln>
                <a:effectLst/>
              </p:spPr>
              <p:txBody>
                <a:bodyPr wrap="none" anchor="ctr"/>
                <a:lstStyle/>
                <a:p>
                  <a:endParaRPr lang="id-ID"/>
                </a:p>
              </p:txBody>
            </p:sp>
            <p:sp>
              <p:nvSpPr>
                <p:cNvPr id="11304" name="Freeform 40"/>
                <p:cNvSpPr>
                  <a:spLocks/>
                </p:cNvSpPr>
                <p:nvPr/>
              </p:nvSpPr>
              <p:spPr bwMode="ltGray">
                <a:xfrm>
                  <a:off x="2955" y="433"/>
                  <a:ext cx="59" cy="15"/>
                </a:xfrm>
                <a:custGeom>
                  <a:avLst/>
                  <a:gdLst/>
                  <a:ahLst/>
                  <a:cxnLst>
                    <a:cxn ang="0">
                      <a:pos x="0" y="0"/>
                    </a:cxn>
                    <a:cxn ang="0">
                      <a:pos x="52" y="4"/>
                    </a:cxn>
                    <a:cxn ang="0">
                      <a:pos x="88" y="24"/>
                    </a:cxn>
                    <a:cxn ang="0">
                      <a:pos x="112" y="20"/>
                    </a:cxn>
                    <a:cxn ang="0">
                      <a:pos x="108" y="44"/>
                    </a:cxn>
                    <a:cxn ang="0">
                      <a:pos x="64" y="40"/>
                    </a:cxn>
                    <a:cxn ang="0">
                      <a:pos x="0" y="36"/>
                    </a:cxn>
                    <a:cxn ang="0">
                      <a:pos x="28" y="20"/>
                    </a:cxn>
                    <a:cxn ang="0">
                      <a:pos x="0" y="0"/>
                    </a:cxn>
                  </a:cxnLst>
                  <a:rect l="0" t="0" r="r" b="b"/>
                  <a:pathLst>
                    <a:path w="138" h="44">
                      <a:moveTo>
                        <a:pt x="0" y="0"/>
                      </a:moveTo>
                      <a:cubicBezTo>
                        <a:pt x="19" y="3"/>
                        <a:pt x="35" y="10"/>
                        <a:pt x="52" y="4"/>
                      </a:cubicBezTo>
                      <a:cubicBezTo>
                        <a:pt x="87" y="11"/>
                        <a:pt x="61" y="15"/>
                        <a:pt x="88" y="24"/>
                      </a:cubicBezTo>
                      <a:cubicBezTo>
                        <a:pt x="96" y="23"/>
                        <a:pt x="104" y="19"/>
                        <a:pt x="112" y="20"/>
                      </a:cubicBezTo>
                      <a:cubicBezTo>
                        <a:pt x="138" y="23"/>
                        <a:pt x="118" y="41"/>
                        <a:pt x="108" y="44"/>
                      </a:cubicBezTo>
                      <a:cubicBezTo>
                        <a:pt x="78" y="34"/>
                        <a:pt x="92" y="34"/>
                        <a:pt x="64" y="40"/>
                      </a:cubicBezTo>
                      <a:cubicBezTo>
                        <a:pt x="41" y="37"/>
                        <a:pt x="22" y="41"/>
                        <a:pt x="0" y="36"/>
                      </a:cubicBezTo>
                      <a:cubicBezTo>
                        <a:pt x="6" y="11"/>
                        <a:pt x="7" y="27"/>
                        <a:pt x="28" y="20"/>
                      </a:cubicBezTo>
                      <a:cubicBezTo>
                        <a:pt x="17" y="13"/>
                        <a:pt x="0" y="13"/>
                        <a:pt x="0" y="0"/>
                      </a:cubicBezTo>
                      <a:close/>
                    </a:path>
                  </a:pathLst>
                </a:custGeom>
                <a:solidFill>
                  <a:schemeClr val="folHlink"/>
                </a:solidFill>
                <a:ln w="9525">
                  <a:noFill/>
                  <a:round/>
                  <a:headEnd/>
                  <a:tailEnd/>
                </a:ln>
                <a:effectLst/>
              </p:spPr>
              <p:txBody>
                <a:bodyPr wrap="none" anchor="ctr"/>
                <a:lstStyle/>
                <a:p>
                  <a:endParaRPr lang="id-ID"/>
                </a:p>
              </p:txBody>
            </p:sp>
            <p:sp>
              <p:nvSpPr>
                <p:cNvPr id="11305" name="Freeform 41"/>
                <p:cNvSpPr>
                  <a:spLocks/>
                </p:cNvSpPr>
                <p:nvPr/>
              </p:nvSpPr>
              <p:spPr bwMode="ltGray">
                <a:xfrm>
                  <a:off x="2924" y="441"/>
                  <a:ext cx="24" cy="14"/>
                </a:xfrm>
                <a:custGeom>
                  <a:avLst/>
                  <a:gdLst/>
                  <a:ahLst/>
                  <a:cxnLst>
                    <a:cxn ang="0">
                      <a:pos x="17" y="25"/>
                    </a:cxn>
                    <a:cxn ang="0">
                      <a:pos x="37" y="13"/>
                    </a:cxn>
                    <a:cxn ang="0">
                      <a:pos x="17" y="25"/>
                    </a:cxn>
                  </a:cxnLst>
                  <a:rect l="0" t="0" r="r" b="b"/>
                  <a:pathLst>
                    <a:path w="57" h="42">
                      <a:moveTo>
                        <a:pt x="17" y="25"/>
                      </a:moveTo>
                      <a:cubicBezTo>
                        <a:pt x="0" y="0"/>
                        <a:pt x="21" y="9"/>
                        <a:pt x="37" y="13"/>
                      </a:cubicBezTo>
                      <a:cubicBezTo>
                        <a:pt x="57" y="42"/>
                        <a:pt x="30" y="25"/>
                        <a:pt x="17" y="25"/>
                      </a:cubicBezTo>
                      <a:close/>
                    </a:path>
                  </a:pathLst>
                </a:custGeom>
                <a:solidFill>
                  <a:schemeClr val="folHlink"/>
                </a:solidFill>
                <a:ln w="9525">
                  <a:noFill/>
                  <a:round/>
                  <a:headEnd/>
                  <a:tailEnd/>
                </a:ln>
                <a:effectLst/>
              </p:spPr>
              <p:txBody>
                <a:bodyPr wrap="none" anchor="ctr"/>
                <a:lstStyle/>
                <a:p>
                  <a:endParaRPr lang="id-ID"/>
                </a:p>
              </p:txBody>
            </p:sp>
            <p:sp>
              <p:nvSpPr>
                <p:cNvPr id="11306" name="Freeform 42"/>
                <p:cNvSpPr>
                  <a:spLocks/>
                </p:cNvSpPr>
                <p:nvPr/>
              </p:nvSpPr>
              <p:spPr bwMode="ltGray">
                <a:xfrm>
                  <a:off x="2908" y="398"/>
                  <a:ext cx="16" cy="18"/>
                </a:xfrm>
                <a:custGeom>
                  <a:avLst/>
                  <a:gdLst/>
                  <a:ahLst/>
                  <a:cxnLst>
                    <a:cxn ang="0">
                      <a:pos x="19" y="32"/>
                    </a:cxn>
                    <a:cxn ang="0">
                      <a:pos x="19" y="0"/>
                    </a:cxn>
                    <a:cxn ang="0">
                      <a:pos x="19" y="32"/>
                    </a:cxn>
                  </a:cxnLst>
                  <a:rect l="0" t="0" r="r" b="b"/>
                  <a:pathLst>
                    <a:path w="39" h="52">
                      <a:moveTo>
                        <a:pt x="19" y="32"/>
                      </a:moveTo>
                      <a:cubicBezTo>
                        <a:pt x="13" y="14"/>
                        <a:pt x="0" y="13"/>
                        <a:pt x="19" y="0"/>
                      </a:cubicBezTo>
                      <a:cubicBezTo>
                        <a:pt x="23" y="5"/>
                        <a:pt x="39" y="52"/>
                        <a:pt x="19" y="32"/>
                      </a:cubicBezTo>
                      <a:close/>
                    </a:path>
                  </a:pathLst>
                </a:custGeom>
                <a:solidFill>
                  <a:schemeClr val="folHlink"/>
                </a:solidFill>
                <a:ln w="9525">
                  <a:noFill/>
                  <a:round/>
                  <a:headEnd/>
                  <a:tailEnd/>
                </a:ln>
                <a:effectLst/>
              </p:spPr>
              <p:txBody>
                <a:bodyPr wrap="none" anchor="ctr"/>
                <a:lstStyle/>
                <a:p>
                  <a:endParaRPr lang="id-ID"/>
                </a:p>
              </p:txBody>
            </p:sp>
            <p:sp>
              <p:nvSpPr>
                <p:cNvPr id="11307" name="Freeform 43"/>
                <p:cNvSpPr>
                  <a:spLocks/>
                </p:cNvSpPr>
                <p:nvPr/>
              </p:nvSpPr>
              <p:spPr bwMode="ltGray">
                <a:xfrm>
                  <a:off x="3035" y="452"/>
                  <a:ext cx="19" cy="27"/>
                </a:xfrm>
                <a:custGeom>
                  <a:avLst/>
                  <a:gdLst/>
                  <a:ahLst/>
                  <a:cxnLst>
                    <a:cxn ang="0">
                      <a:pos x="4" y="9"/>
                    </a:cxn>
                    <a:cxn ang="0">
                      <a:pos x="20" y="33"/>
                    </a:cxn>
                    <a:cxn ang="0">
                      <a:pos x="24" y="49"/>
                    </a:cxn>
                    <a:cxn ang="0">
                      <a:pos x="36" y="53"/>
                    </a:cxn>
                    <a:cxn ang="0">
                      <a:pos x="24" y="73"/>
                    </a:cxn>
                    <a:cxn ang="0">
                      <a:pos x="0" y="21"/>
                    </a:cxn>
                    <a:cxn ang="0">
                      <a:pos x="4" y="9"/>
                    </a:cxn>
                  </a:cxnLst>
                  <a:rect l="0" t="0" r="r" b="b"/>
                  <a:pathLst>
                    <a:path w="44" h="80">
                      <a:moveTo>
                        <a:pt x="4" y="9"/>
                      </a:moveTo>
                      <a:cubicBezTo>
                        <a:pt x="9" y="17"/>
                        <a:pt x="18" y="24"/>
                        <a:pt x="20" y="33"/>
                      </a:cubicBezTo>
                      <a:cubicBezTo>
                        <a:pt x="21" y="38"/>
                        <a:pt x="21" y="45"/>
                        <a:pt x="24" y="49"/>
                      </a:cubicBezTo>
                      <a:cubicBezTo>
                        <a:pt x="27" y="52"/>
                        <a:pt x="32" y="52"/>
                        <a:pt x="36" y="53"/>
                      </a:cubicBezTo>
                      <a:cubicBezTo>
                        <a:pt x="41" y="68"/>
                        <a:pt x="44" y="80"/>
                        <a:pt x="24" y="73"/>
                      </a:cubicBezTo>
                      <a:cubicBezTo>
                        <a:pt x="19" y="55"/>
                        <a:pt x="11" y="37"/>
                        <a:pt x="0" y="21"/>
                      </a:cubicBezTo>
                      <a:cubicBezTo>
                        <a:pt x="4" y="4"/>
                        <a:pt x="4" y="0"/>
                        <a:pt x="4" y="9"/>
                      </a:cubicBezTo>
                      <a:close/>
                    </a:path>
                  </a:pathLst>
                </a:custGeom>
                <a:solidFill>
                  <a:schemeClr val="folHlink"/>
                </a:solidFill>
                <a:ln w="9525">
                  <a:noFill/>
                  <a:round/>
                  <a:headEnd/>
                  <a:tailEnd/>
                </a:ln>
                <a:effectLst/>
              </p:spPr>
              <p:txBody>
                <a:bodyPr wrap="none" anchor="ctr"/>
                <a:lstStyle/>
                <a:p>
                  <a:endParaRPr lang="id-ID"/>
                </a:p>
              </p:txBody>
            </p:sp>
            <p:sp>
              <p:nvSpPr>
                <p:cNvPr id="11308" name="Freeform 44"/>
                <p:cNvSpPr>
                  <a:spLocks/>
                </p:cNvSpPr>
                <p:nvPr/>
              </p:nvSpPr>
              <p:spPr bwMode="ltGray">
                <a:xfrm>
                  <a:off x="2696" y="247"/>
                  <a:ext cx="205" cy="41"/>
                </a:xfrm>
                <a:custGeom>
                  <a:avLst/>
                  <a:gdLst/>
                  <a:ahLst/>
                  <a:cxnLst>
                    <a:cxn ang="0">
                      <a:pos x="220" y="1"/>
                    </a:cxn>
                    <a:cxn ang="0">
                      <a:pos x="231" y="8"/>
                    </a:cxn>
                    <a:cxn ang="0">
                      <a:pos x="235" y="0"/>
                    </a:cxn>
                    <a:cxn ang="0">
                      <a:pos x="265" y="0"/>
                    </a:cxn>
                    <a:cxn ang="0">
                      <a:pos x="287" y="17"/>
                    </a:cxn>
                    <a:cxn ang="0">
                      <a:pos x="319" y="10"/>
                    </a:cxn>
                    <a:cxn ang="0">
                      <a:pos x="314" y="29"/>
                    </a:cxn>
                    <a:cxn ang="0">
                      <a:pos x="298" y="46"/>
                    </a:cxn>
                    <a:cxn ang="0">
                      <a:pos x="295" y="29"/>
                    </a:cxn>
                    <a:cxn ang="0">
                      <a:pos x="287" y="31"/>
                    </a:cxn>
                    <a:cxn ang="0">
                      <a:pos x="279" y="29"/>
                    </a:cxn>
                    <a:cxn ang="0">
                      <a:pos x="263" y="21"/>
                    </a:cxn>
                    <a:cxn ang="0">
                      <a:pos x="228" y="38"/>
                    </a:cxn>
                    <a:cxn ang="0">
                      <a:pos x="201" y="44"/>
                    </a:cxn>
                    <a:cxn ang="0">
                      <a:pos x="212" y="57"/>
                    </a:cxn>
                    <a:cxn ang="0">
                      <a:pos x="188" y="63"/>
                    </a:cxn>
                    <a:cxn ang="0">
                      <a:pos x="169" y="61"/>
                    </a:cxn>
                    <a:cxn ang="0">
                      <a:pos x="177" y="57"/>
                    </a:cxn>
                    <a:cxn ang="0">
                      <a:pos x="171" y="40"/>
                    </a:cxn>
                    <a:cxn ang="0">
                      <a:pos x="169" y="31"/>
                    </a:cxn>
                    <a:cxn ang="0">
                      <a:pos x="158" y="23"/>
                    </a:cxn>
                    <a:cxn ang="0">
                      <a:pos x="142" y="27"/>
                    </a:cxn>
                    <a:cxn ang="0">
                      <a:pos x="134" y="27"/>
                    </a:cxn>
                    <a:cxn ang="0">
                      <a:pos x="123" y="25"/>
                    </a:cxn>
                    <a:cxn ang="0">
                      <a:pos x="83" y="2"/>
                    </a:cxn>
                    <a:cxn ang="0">
                      <a:pos x="59" y="14"/>
                    </a:cxn>
                    <a:cxn ang="0">
                      <a:pos x="1" y="0"/>
                    </a:cxn>
                    <a:cxn ang="0">
                      <a:pos x="220" y="1"/>
                    </a:cxn>
                  </a:cxnLst>
                  <a:rect l="0" t="0" r="r" b="b"/>
                  <a:pathLst>
                    <a:path w="323" h="64">
                      <a:moveTo>
                        <a:pt x="220" y="1"/>
                      </a:moveTo>
                      <a:cubicBezTo>
                        <a:pt x="215" y="12"/>
                        <a:pt x="225" y="17"/>
                        <a:pt x="231" y="8"/>
                      </a:cubicBezTo>
                      <a:cubicBezTo>
                        <a:pt x="235" y="0"/>
                        <a:pt x="229" y="7"/>
                        <a:pt x="235" y="0"/>
                      </a:cubicBezTo>
                      <a:lnTo>
                        <a:pt x="265" y="0"/>
                      </a:lnTo>
                      <a:cubicBezTo>
                        <a:pt x="277" y="6"/>
                        <a:pt x="276" y="11"/>
                        <a:pt x="287" y="17"/>
                      </a:cubicBezTo>
                      <a:cubicBezTo>
                        <a:pt x="308" y="11"/>
                        <a:pt x="293" y="7"/>
                        <a:pt x="319" y="10"/>
                      </a:cubicBezTo>
                      <a:cubicBezTo>
                        <a:pt x="323" y="19"/>
                        <a:pt x="321" y="22"/>
                        <a:pt x="314" y="29"/>
                      </a:cubicBezTo>
                      <a:cubicBezTo>
                        <a:pt x="312" y="39"/>
                        <a:pt x="313" y="50"/>
                        <a:pt x="298" y="46"/>
                      </a:cubicBezTo>
                      <a:cubicBezTo>
                        <a:pt x="297" y="40"/>
                        <a:pt x="298" y="34"/>
                        <a:pt x="295" y="29"/>
                      </a:cubicBezTo>
                      <a:cubicBezTo>
                        <a:pt x="294" y="27"/>
                        <a:pt x="290" y="31"/>
                        <a:pt x="287" y="31"/>
                      </a:cubicBezTo>
                      <a:cubicBezTo>
                        <a:pt x="284" y="31"/>
                        <a:pt x="282" y="30"/>
                        <a:pt x="279" y="29"/>
                      </a:cubicBezTo>
                      <a:cubicBezTo>
                        <a:pt x="274" y="27"/>
                        <a:pt x="263" y="21"/>
                        <a:pt x="263" y="21"/>
                      </a:cubicBezTo>
                      <a:cubicBezTo>
                        <a:pt x="249" y="23"/>
                        <a:pt x="241" y="31"/>
                        <a:pt x="228" y="38"/>
                      </a:cubicBezTo>
                      <a:cubicBezTo>
                        <a:pt x="220" y="41"/>
                        <a:pt x="209" y="42"/>
                        <a:pt x="201" y="44"/>
                      </a:cubicBezTo>
                      <a:cubicBezTo>
                        <a:pt x="193" y="54"/>
                        <a:pt x="200" y="53"/>
                        <a:pt x="212" y="57"/>
                      </a:cubicBezTo>
                      <a:cubicBezTo>
                        <a:pt x="200" y="62"/>
                        <a:pt x="199" y="57"/>
                        <a:pt x="188" y="63"/>
                      </a:cubicBezTo>
                      <a:cubicBezTo>
                        <a:pt x="181" y="62"/>
                        <a:pt x="174" y="64"/>
                        <a:pt x="169" y="61"/>
                      </a:cubicBezTo>
                      <a:cubicBezTo>
                        <a:pt x="166" y="59"/>
                        <a:pt x="175" y="59"/>
                        <a:pt x="177" y="57"/>
                      </a:cubicBezTo>
                      <a:cubicBezTo>
                        <a:pt x="181" y="48"/>
                        <a:pt x="149" y="28"/>
                        <a:pt x="171" y="40"/>
                      </a:cubicBezTo>
                      <a:cubicBezTo>
                        <a:pt x="184" y="55"/>
                        <a:pt x="184" y="36"/>
                        <a:pt x="169" y="31"/>
                      </a:cubicBezTo>
                      <a:cubicBezTo>
                        <a:pt x="167" y="27"/>
                        <a:pt x="167" y="22"/>
                        <a:pt x="158" y="23"/>
                      </a:cubicBezTo>
                      <a:cubicBezTo>
                        <a:pt x="153" y="23"/>
                        <a:pt x="142" y="27"/>
                        <a:pt x="142" y="27"/>
                      </a:cubicBezTo>
                      <a:cubicBezTo>
                        <a:pt x="136" y="39"/>
                        <a:pt x="143" y="31"/>
                        <a:pt x="134" y="27"/>
                      </a:cubicBezTo>
                      <a:cubicBezTo>
                        <a:pt x="130" y="25"/>
                        <a:pt x="126" y="25"/>
                        <a:pt x="123" y="25"/>
                      </a:cubicBezTo>
                      <a:cubicBezTo>
                        <a:pt x="117" y="11"/>
                        <a:pt x="100" y="6"/>
                        <a:pt x="83" y="2"/>
                      </a:cubicBezTo>
                      <a:cubicBezTo>
                        <a:pt x="70" y="4"/>
                        <a:pt x="69" y="9"/>
                        <a:pt x="59" y="14"/>
                      </a:cubicBezTo>
                      <a:cubicBezTo>
                        <a:pt x="45" y="14"/>
                        <a:pt x="0" y="12"/>
                        <a:pt x="1" y="0"/>
                      </a:cubicBezTo>
                      <a:lnTo>
                        <a:pt x="220" y="1"/>
                      </a:lnTo>
                      <a:close/>
                    </a:path>
                  </a:pathLst>
                </a:custGeom>
                <a:solidFill>
                  <a:schemeClr val="folHlink"/>
                </a:solidFill>
                <a:ln w="9525">
                  <a:noFill/>
                  <a:round/>
                  <a:headEnd/>
                  <a:tailEnd/>
                </a:ln>
                <a:effectLst/>
              </p:spPr>
              <p:txBody>
                <a:bodyPr wrap="none" anchor="ctr"/>
                <a:lstStyle/>
                <a:p>
                  <a:endParaRPr lang="id-ID"/>
                </a:p>
              </p:txBody>
            </p:sp>
            <p:sp>
              <p:nvSpPr>
                <p:cNvPr id="11309" name="Freeform 45"/>
                <p:cNvSpPr>
                  <a:spLocks/>
                </p:cNvSpPr>
                <p:nvPr/>
              </p:nvSpPr>
              <p:spPr bwMode="ltGray">
                <a:xfrm>
                  <a:off x="2515" y="246"/>
                  <a:ext cx="190" cy="20"/>
                </a:xfrm>
                <a:custGeom>
                  <a:avLst/>
                  <a:gdLst/>
                  <a:ahLst/>
                  <a:cxnLst>
                    <a:cxn ang="0">
                      <a:pos x="105" y="31"/>
                    </a:cxn>
                    <a:cxn ang="0">
                      <a:pos x="30" y="1"/>
                    </a:cxn>
                    <a:cxn ang="0">
                      <a:pos x="285" y="0"/>
                    </a:cxn>
                    <a:cxn ang="0">
                      <a:pos x="296" y="14"/>
                    </a:cxn>
                    <a:cxn ang="0">
                      <a:pos x="264" y="16"/>
                    </a:cxn>
                    <a:cxn ang="0">
                      <a:pos x="105" y="31"/>
                    </a:cxn>
                  </a:cxnLst>
                  <a:rect l="0" t="0" r="r" b="b"/>
                  <a:pathLst>
                    <a:path w="300" h="31">
                      <a:moveTo>
                        <a:pt x="105" y="31"/>
                      </a:moveTo>
                      <a:cubicBezTo>
                        <a:pt x="83" y="19"/>
                        <a:pt x="0" y="6"/>
                        <a:pt x="30" y="1"/>
                      </a:cubicBezTo>
                      <a:lnTo>
                        <a:pt x="285" y="0"/>
                      </a:lnTo>
                      <a:cubicBezTo>
                        <a:pt x="296" y="4"/>
                        <a:pt x="300" y="5"/>
                        <a:pt x="296" y="14"/>
                      </a:cubicBezTo>
                      <a:cubicBezTo>
                        <a:pt x="285" y="11"/>
                        <a:pt x="276" y="16"/>
                        <a:pt x="264" y="16"/>
                      </a:cubicBezTo>
                      <a:lnTo>
                        <a:pt x="105" y="31"/>
                      </a:lnTo>
                      <a:close/>
                    </a:path>
                  </a:pathLst>
                </a:custGeom>
                <a:solidFill>
                  <a:schemeClr val="folHlink"/>
                </a:solidFill>
                <a:ln w="9525">
                  <a:noFill/>
                  <a:round/>
                  <a:headEnd/>
                  <a:tailEnd/>
                </a:ln>
                <a:effectLst/>
              </p:spPr>
              <p:txBody>
                <a:bodyPr wrap="none" anchor="ctr"/>
                <a:lstStyle/>
                <a:p>
                  <a:endParaRPr lang="id-ID"/>
                </a:p>
              </p:txBody>
            </p:sp>
            <p:sp>
              <p:nvSpPr>
                <p:cNvPr id="11310" name="Freeform 46"/>
                <p:cNvSpPr>
                  <a:spLocks/>
                </p:cNvSpPr>
                <p:nvPr/>
              </p:nvSpPr>
              <p:spPr bwMode="ltGray">
                <a:xfrm>
                  <a:off x="2096" y="275"/>
                  <a:ext cx="18" cy="10"/>
                </a:xfrm>
                <a:custGeom>
                  <a:avLst/>
                  <a:gdLst/>
                  <a:ahLst/>
                  <a:cxnLst>
                    <a:cxn ang="0">
                      <a:pos x="0" y="25"/>
                    </a:cxn>
                    <a:cxn ang="0">
                      <a:pos x="12" y="29"/>
                    </a:cxn>
                    <a:cxn ang="0">
                      <a:pos x="0" y="25"/>
                    </a:cxn>
                  </a:cxnLst>
                  <a:rect l="0" t="0" r="r" b="b"/>
                  <a:pathLst>
                    <a:path w="41" h="29">
                      <a:moveTo>
                        <a:pt x="0" y="25"/>
                      </a:moveTo>
                      <a:cubicBezTo>
                        <a:pt x="10" y="11"/>
                        <a:pt x="41" y="0"/>
                        <a:pt x="12" y="29"/>
                      </a:cubicBezTo>
                      <a:cubicBezTo>
                        <a:pt x="8" y="28"/>
                        <a:pt x="0" y="25"/>
                        <a:pt x="0" y="25"/>
                      </a:cubicBezTo>
                      <a:close/>
                    </a:path>
                  </a:pathLst>
                </a:custGeom>
                <a:solidFill>
                  <a:schemeClr val="folHlink"/>
                </a:solidFill>
                <a:ln w="9525">
                  <a:noFill/>
                  <a:round/>
                  <a:headEnd/>
                  <a:tailEnd/>
                </a:ln>
                <a:effectLst/>
              </p:spPr>
              <p:txBody>
                <a:bodyPr wrap="none" anchor="ctr"/>
                <a:lstStyle/>
                <a:p>
                  <a:endParaRPr lang="id-ID"/>
                </a:p>
              </p:txBody>
            </p:sp>
            <p:sp>
              <p:nvSpPr>
                <p:cNvPr id="11311" name="Freeform 47"/>
                <p:cNvSpPr>
                  <a:spLocks/>
                </p:cNvSpPr>
                <p:nvPr/>
              </p:nvSpPr>
              <p:spPr bwMode="ltGray">
                <a:xfrm>
                  <a:off x="1606" y="246"/>
                  <a:ext cx="436" cy="152"/>
                </a:xfrm>
                <a:custGeom>
                  <a:avLst/>
                  <a:gdLst/>
                  <a:ahLst/>
                  <a:cxnLst>
                    <a:cxn ang="0">
                      <a:pos x="73" y="1"/>
                    </a:cxn>
                    <a:cxn ang="0">
                      <a:pos x="436" y="0"/>
                    </a:cxn>
                    <a:cxn ang="0">
                      <a:pos x="416" y="54"/>
                    </a:cxn>
                    <a:cxn ang="0">
                      <a:pos x="397" y="68"/>
                    </a:cxn>
                    <a:cxn ang="0">
                      <a:pos x="392" y="70"/>
                    </a:cxn>
                    <a:cxn ang="0">
                      <a:pos x="375" y="73"/>
                    </a:cxn>
                    <a:cxn ang="0">
                      <a:pos x="361" y="88"/>
                    </a:cxn>
                    <a:cxn ang="0">
                      <a:pos x="362" y="99"/>
                    </a:cxn>
                    <a:cxn ang="0">
                      <a:pos x="364" y="107"/>
                    </a:cxn>
                    <a:cxn ang="0">
                      <a:pos x="366" y="113"/>
                    </a:cxn>
                    <a:cxn ang="0">
                      <a:pos x="362" y="122"/>
                    </a:cxn>
                    <a:cxn ang="0">
                      <a:pos x="351" y="120"/>
                    </a:cxn>
                    <a:cxn ang="0">
                      <a:pos x="342" y="129"/>
                    </a:cxn>
                    <a:cxn ang="0">
                      <a:pos x="347" y="105"/>
                    </a:cxn>
                    <a:cxn ang="0">
                      <a:pos x="338" y="100"/>
                    </a:cxn>
                    <a:cxn ang="0">
                      <a:pos x="344" y="93"/>
                    </a:cxn>
                    <a:cxn ang="0">
                      <a:pos x="342" y="89"/>
                    </a:cxn>
                    <a:cxn ang="0">
                      <a:pos x="320" y="94"/>
                    </a:cxn>
                    <a:cxn ang="0">
                      <a:pos x="317" y="85"/>
                    </a:cxn>
                    <a:cxn ang="0">
                      <a:pos x="297" y="94"/>
                    </a:cxn>
                    <a:cxn ang="0">
                      <a:pos x="320" y="103"/>
                    </a:cxn>
                    <a:cxn ang="0">
                      <a:pos x="305" y="117"/>
                    </a:cxn>
                    <a:cxn ang="0">
                      <a:pos x="311" y="126"/>
                    </a:cxn>
                    <a:cxn ang="0">
                      <a:pos x="315" y="138"/>
                    </a:cxn>
                    <a:cxn ang="0">
                      <a:pos x="309" y="139"/>
                    </a:cxn>
                    <a:cxn ang="0">
                      <a:pos x="314" y="144"/>
                    </a:cxn>
                    <a:cxn ang="0">
                      <a:pos x="307" y="152"/>
                    </a:cxn>
                    <a:cxn ang="0">
                      <a:pos x="0" y="149"/>
                    </a:cxn>
                    <a:cxn ang="0">
                      <a:pos x="73" y="1"/>
                    </a:cxn>
                  </a:cxnLst>
                  <a:rect l="0" t="0" r="r" b="b"/>
                  <a:pathLst>
                    <a:path w="436" h="152">
                      <a:moveTo>
                        <a:pt x="73" y="1"/>
                      </a:moveTo>
                      <a:lnTo>
                        <a:pt x="436" y="0"/>
                      </a:lnTo>
                      <a:cubicBezTo>
                        <a:pt x="430" y="15"/>
                        <a:pt x="429" y="42"/>
                        <a:pt x="416" y="54"/>
                      </a:cubicBezTo>
                      <a:cubicBezTo>
                        <a:pt x="410" y="60"/>
                        <a:pt x="405" y="63"/>
                        <a:pt x="397" y="68"/>
                      </a:cubicBezTo>
                      <a:cubicBezTo>
                        <a:pt x="396" y="69"/>
                        <a:pt x="392" y="70"/>
                        <a:pt x="392" y="70"/>
                      </a:cubicBezTo>
                      <a:cubicBezTo>
                        <a:pt x="377" y="63"/>
                        <a:pt x="385" y="68"/>
                        <a:pt x="375" y="73"/>
                      </a:cubicBezTo>
                      <a:cubicBezTo>
                        <a:pt x="371" y="82"/>
                        <a:pt x="371" y="83"/>
                        <a:pt x="361" y="88"/>
                      </a:cubicBezTo>
                      <a:cubicBezTo>
                        <a:pt x="359" y="92"/>
                        <a:pt x="364" y="93"/>
                        <a:pt x="362" y="99"/>
                      </a:cubicBezTo>
                      <a:cubicBezTo>
                        <a:pt x="363" y="102"/>
                        <a:pt x="364" y="105"/>
                        <a:pt x="364" y="107"/>
                      </a:cubicBezTo>
                      <a:cubicBezTo>
                        <a:pt x="365" y="109"/>
                        <a:pt x="366" y="111"/>
                        <a:pt x="366" y="113"/>
                      </a:cubicBezTo>
                      <a:cubicBezTo>
                        <a:pt x="365" y="115"/>
                        <a:pt x="364" y="120"/>
                        <a:pt x="362" y="122"/>
                      </a:cubicBezTo>
                      <a:cubicBezTo>
                        <a:pt x="359" y="123"/>
                        <a:pt x="354" y="119"/>
                        <a:pt x="351" y="120"/>
                      </a:cubicBezTo>
                      <a:cubicBezTo>
                        <a:pt x="347" y="129"/>
                        <a:pt x="352" y="127"/>
                        <a:pt x="342" y="129"/>
                      </a:cubicBezTo>
                      <a:cubicBezTo>
                        <a:pt x="340" y="123"/>
                        <a:pt x="345" y="111"/>
                        <a:pt x="347" y="105"/>
                      </a:cubicBezTo>
                      <a:cubicBezTo>
                        <a:pt x="347" y="100"/>
                        <a:pt x="338" y="102"/>
                        <a:pt x="338" y="100"/>
                      </a:cubicBezTo>
                      <a:cubicBezTo>
                        <a:pt x="338" y="98"/>
                        <a:pt x="344" y="95"/>
                        <a:pt x="344" y="93"/>
                      </a:cubicBezTo>
                      <a:cubicBezTo>
                        <a:pt x="344" y="92"/>
                        <a:pt x="344" y="89"/>
                        <a:pt x="342" y="89"/>
                      </a:cubicBezTo>
                      <a:cubicBezTo>
                        <a:pt x="339" y="89"/>
                        <a:pt x="324" y="94"/>
                        <a:pt x="320" y="94"/>
                      </a:cubicBezTo>
                      <a:cubicBezTo>
                        <a:pt x="317" y="86"/>
                        <a:pt x="328" y="88"/>
                        <a:pt x="317" y="85"/>
                      </a:cubicBezTo>
                      <a:cubicBezTo>
                        <a:pt x="311" y="91"/>
                        <a:pt x="306" y="93"/>
                        <a:pt x="297" y="94"/>
                      </a:cubicBezTo>
                      <a:cubicBezTo>
                        <a:pt x="300" y="104"/>
                        <a:pt x="307" y="101"/>
                        <a:pt x="320" y="103"/>
                      </a:cubicBezTo>
                      <a:cubicBezTo>
                        <a:pt x="318" y="109"/>
                        <a:pt x="311" y="111"/>
                        <a:pt x="305" y="117"/>
                      </a:cubicBezTo>
                      <a:lnTo>
                        <a:pt x="311" y="126"/>
                      </a:lnTo>
                      <a:lnTo>
                        <a:pt x="315" y="138"/>
                      </a:lnTo>
                      <a:lnTo>
                        <a:pt x="309" y="139"/>
                      </a:lnTo>
                      <a:lnTo>
                        <a:pt x="314" y="144"/>
                      </a:lnTo>
                      <a:lnTo>
                        <a:pt x="307" y="152"/>
                      </a:lnTo>
                      <a:lnTo>
                        <a:pt x="0" y="149"/>
                      </a:lnTo>
                      <a:lnTo>
                        <a:pt x="73" y="1"/>
                      </a:lnTo>
                      <a:close/>
                    </a:path>
                  </a:pathLst>
                </a:custGeom>
                <a:solidFill>
                  <a:schemeClr val="folHlink"/>
                </a:solidFill>
                <a:ln w="9525">
                  <a:noFill/>
                  <a:round/>
                  <a:headEnd/>
                  <a:tailEnd/>
                </a:ln>
                <a:effectLst/>
              </p:spPr>
              <p:txBody>
                <a:bodyPr wrap="none" anchor="ctr"/>
                <a:lstStyle/>
                <a:p>
                  <a:endParaRPr lang="id-ID"/>
                </a:p>
              </p:txBody>
            </p:sp>
            <p:sp>
              <p:nvSpPr>
                <p:cNvPr id="11312" name="Freeform 48"/>
                <p:cNvSpPr>
                  <a:spLocks/>
                </p:cNvSpPr>
                <p:nvPr/>
              </p:nvSpPr>
              <p:spPr bwMode="ltGray">
                <a:xfrm>
                  <a:off x="2043" y="241"/>
                  <a:ext cx="20" cy="55"/>
                </a:xfrm>
                <a:custGeom>
                  <a:avLst/>
                  <a:gdLst/>
                  <a:ahLst/>
                  <a:cxnLst>
                    <a:cxn ang="0">
                      <a:pos x="5" y="156"/>
                    </a:cxn>
                    <a:cxn ang="0">
                      <a:pos x="15" y="108"/>
                    </a:cxn>
                    <a:cxn ang="0">
                      <a:pos x="17" y="68"/>
                    </a:cxn>
                    <a:cxn ang="0">
                      <a:pos x="11" y="40"/>
                    </a:cxn>
                    <a:cxn ang="0">
                      <a:pos x="17" y="12"/>
                    </a:cxn>
                    <a:cxn ang="0">
                      <a:pos x="21" y="0"/>
                    </a:cxn>
                    <a:cxn ang="0">
                      <a:pos x="31" y="30"/>
                    </a:cxn>
                    <a:cxn ang="0">
                      <a:pos x="47" y="98"/>
                    </a:cxn>
                    <a:cxn ang="0">
                      <a:pos x="31" y="108"/>
                    </a:cxn>
                    <a:cxn ang="0">
                      <a:pos x="23" y="126"/>
                    </a:cxn>
                    <a:cxn ang="0">
                      <a:pos x="21" y="132"/>
                    </a:cxn>
                    <a:cxn ang="0">
                      <a:pos x="27" y="134"/>
                    </a:cxn>
                    <a:cxn ang="0">
                      <a:pos x="31" y="146"/>
                    </a:cxn>
                    <a:cxn ang="0">
                      <a:pos x="13" y="148"/>
                    </a:cxn>
                    <a:cxn ang="0">
                      <a:pos x="7" y="160"/>
                    </a:cxn>
                    <a:cxn ang="0">
                      <a:pos x="3" y="154"/>
                    </a:cxn>
                    <a:cxn ang="0">
                      <a:pos x="5" y="156"/>
                    </a:cxn>
                  </a:cxnLst>
                  <a:rect l="0" t="0" r="r" b="b"/>
                  <a:pathLst>
                    <a:path w="47" h="165">
                      <a:moveTo>
                        <a:pt x="5" y="156"/>
                      </a:moveTo>
                      <a:cubicBezTo>
                        <a:pt x="0" y="141"/>
                        <a:pt x="1" y="118"/>
                        <a:pt x="15" y="108"/>
                      </a:cubicBezTo>
                      <a:cubicBezTo>
                        <a:pt x="16" y="95"/>
                        <a:pt x="17" y="81"/>
                        <a:pt x="17" y="68"/>
                      </a:cubicBezTo>
                      <a:cubicBezTo>
                        <a:pt x="17" y="58"/>
                        <a:pt x="11" y="40"/>
                        <a:pt x="11" y="40"/>
                      </a:cubicBezTo>
                      <a:cubicBezTo>
                        <a:pt x="14" y="20"/>
                        <a:pt x="11" y="29"/>
                        <a:pt x="17" y="12"/>
                      </a:cubicBezTo>
                      <a:cubicBezTo>
                        <a:pt x="18" y="8"/>
                        <a:pt x="21" y="0"/>
                        <a:pt x="21" y="0"/>
                      </a:cubicBezTo>
                      <a:cubicBezTo>
                        <a:pt x="38" y="6"/>
                        <a:pt x="33" y="7"/>
                        <a:pt x="31" y="30"/>
                      </a:cubicBezTo>
                      <a:cubicBezTo>
                        <a:pt x="38" y="52"/>
                        <a:pt x="40" y="76"/>
                        <a:pt x="47" y="98"/>
                      </a:cubicBezTo>
                      <a:cubicBezTo>
                        <a:pt x="44" y="116"/>
                        <a:pt x="45" y="113"/>
                        <a:pt x="31" y="108"/>
                      </a:cubicBezTo>
                      <a:cubicBezTo>
                        <a:pt x="25" y="118"/>
                        <a:pt x="28" y="112"/>
                        <a:pt x="23" y="126"/>
                      </a:cubicBezTo>
                      <a:cubicBezTo>
                        <a:pt x="22" y="128"/>
                        <a:pt x="21" y="132"/>
                        <a:pt x="21" y="132"/>
                      </a:cubicBezTo>
                      <a:cubicBezTo>
                        <a:pt x="23" y="133"/>
                        <a:pt x="26" y="132"/>
                        <a:pt x="27" y="134"/>
                      </a:cubicBezTo>
                      <a:cubicBezTo>
                        <a:pt x="29" y="137"/>
                        <a:pt x="31" y="146"/>
                        <a:pt x="31" y="146"/>
                      </a:cubicBezTo>
                      <a:cubicBezTo>
                        <a:pt x="27" y="165"/>
                        <a:pt x="23" y="155"/>
                        <a:pt x="13" y="148"/>
                      </a:cubicBezTo>
                      <a:cubicBezTo>
                        <a:pt x="11" y="152"/>
                        <a:pt x="11" y="160"/>
                        <a:pt x="7" y="160"/>
                      </a:cubicBezTo>
                      <a:cubicBezTo>
                        <a:pt x="5" y="160"/>
                        <a:pt x="4" y="156"/>
                        <a:pt x="3" y="154"/>
                      </a:cubicBezTo>
                      <a:cubicBezTo>
                        <a:pt x="3" y="153"/>
                        <a:pt x="4" y="155"/>
                        <a:pt x="5" y="156"/>
                      </a:cubicBezTo>
                      <a:close/>
                    </a:path>
                  </a:pathLst>
                </a:custGeom>
                <a:solidFill>
                  <a:schemeClr val="folHlink"/>
                </a:solidFill>
                <a:ln w="9525">
                  <a:noFill/>
                  <a:round/>
                  <a:headEnd/>
                  <a:tailEnd/>
                </a:ln>
                <a:effectLst/>
              </p:spPr>
              <p:txBody>
                <a:bodyPr wrap="none" anchor="ctr"/>
                <a:lstStyle/>
                <a:p>
                  <a:endParaRPr lang="id-ID"/>
                </a:p>
              </p:txBody>
            </p:sp>
            <p:sp>
              <p:nvSpPr>
                <p:cNvPr id="11313" name="Freeform 49"/>
                <p:cNvSpPr>
                  <a:spLocks/>
                </p:cNvSpPr>
                <p:nvPr/>
              </p:nvSpPr>
              <p:spPr bwMode="ltGray">
                <a:xfrm>
                  <a:off x="2031" y="287"/>
                  <a:ext cx="59" cy="34"/>
                </a:xfrm>
                <a:custGeom>
                  <a:avLst/>
                  <a:gdLst/>
                  <a:ahLst/>
                  <a:cxnLst>
                    <a:cxn ang="0">
                      <a:pos x="26" y="61"/>
                    </a:cxn>
                    <a:cxn ang="0">
                      <a:pos x="30" y="43"/>
                    </a:cxn>
                    <a:cxn ang="0">
                      <a:pos x="50" y="33"/>
                    </a:cxn>
                    <a:cxn ang="0">
                      <a:pos x="54" y="45"/>
                    </a:cxn>
                    <a:cxn ang="0">
                      <a:pos x="66" y="49"/>
                    </a:cxn>
                    <a:cxn ang="0">
                      <a:pos x="80" y="55"/>
                    </a:cxn>
                    <a:cxn ang="0">
                      <a:pos x="116" y="33"/>
                    </a:cxn>
                    <a:cxn ang="0">
                      <a:pos x="130" y="17"/>
                    </a:cxn>
                    <a:cxn ang="0">
                      <a:pos x="138" y="11"/>
                    </a:cxn>
                    <a:cxn ang="0">
                      <a:pos x="106" y="49"/>
                    </a:cxn>
                    <a:cxn ang="0">
                      <a:pos x="84" y="67"/>
                    </a:cxn>
                    <a:cxn ang="0">
                      <a:pos x="66" y="81"/>
                    </a:cxn>
                    <a:cxn ang="0">
                      <a:pos x="48" y="103"/>
                    </a:cxn>
                    <a:cxn ang="0">
                      <a:pos x="26" y="89"/>
                    </a:cxn>
                    <a:cxn ang="0">
                      <a:pos x="20" y="87"/>
                    </a:cxn>
                    <a:cxn ang="0">
                      <a:pos x="22" y="97"/>
                    </a:cxn>
                    <a:cxn ang="0">
                      <a:pos x="0" y="97"/>
                    </a:cxn>
                    <a:cxn ang="0">
                      <a:pos x="10" y="79"/>
                    </a:cxn>
                    <a:cxn ang="0">
                      <a:pos x="26" y="61"/>
                    </a:cxn>
                  </a:cxnLst>
                  <a:rect l="0" t="0" r="r" b="b"/>
                  <a:pathLst>
                    <a:path w="138" h="103">
                      <a:moveTo>
                        <a:pt x="26" y="61"/>
                      </a:moveTo>
                      <a:cubicBezTo>
                        <a:pt x="29" y="53"/>
                        <a:pt x="33" y="51"/>
                        <a:pt x="30" y="43"/>
                      </a:cubicBezTo>
                      <a:cubicBezTo>
                        <a:pt x="33" y="27"/>
                        <a:pt x="37" y="24"/>
                        <a:pt x="50" y="33"/>
                      </a:cubicBezTo>
                      <a:cubicBezTo>
                        <a:pt x="51" y="37"/>
                        <a:pt x="53" y="41"/>
                        <a:pt x="54" y="45"/>
                      </a:cubicBezTo>
                      <a:cubicBezTo>
                        <a:pt x="55" y="49"/>
                        <a:pt x="66" y="49"/>
                        <a:pt x="66" y="49"/>
                      </a:cubicBezTo>
                      <a:cubicBezTo>
                        <a:pt x="75" y="43"/>
                        <a:pt x="77" y="45"/>
                        <a:pt x="80" y="55"/>
                      </a:cubicBezTo>
                      <a:cubicBezTo>
                        <a:pt x="92" y="47"/>
                        <a:pt x="101" y="37"/>
                        <a:pt x="116" y="33"/>
                      </a:cubicBezTo>
                      <a:cubicBezTo>
                        <a:pt x="125" y="19"/>
                        <a:pt x="120" y="24"/>
                        <a:pt x="130" y="17"/>
                      </a:cubicBezTo>
                      <a:cubicBezTo>
                        <a:pt x="134" y="11"/>
                        <a:pt x="134" y="0"/>
                        <a:pt x="138" y="11"/>
                      </a:cubicBezTo>
                      <a:cubicBezTo>
                        <a:pt x="135" y="31"/>
                        <a:pt x="126" y="45"/>
                        <a:pt x="106" y="49"/>
                      </a:cubicBezTo>
                      <a:cubicBezTo>
                        <a:pt x="97" y="55"/>
                        <a:pt x="93" y="61"/>
                        <a:pt x="84" y="67"/>
                      </a:cubicBezTo>
                      <a:cubicBezTo>
                        <a:pt x="80" y="79"/>
                        <a:pt x="79" y="79"/>
                        <a:pt x="66" y="81"/>
                      </a:cubicBezTo>
                      <a:cubicBezTo>
                        <a:pt x="60" y="90"/>
                        <a:pt x="57" y="97"/>
                        <a:pt x="48" y="103"/>
                      </a:cubicBezTo>
                      <a:cubicBezTo>
                        <a:pt x="42" y="94"/>
                        <a:pt x="37" y="93"/>
                        <a:pt x="26" y="89"/>
                      </a:cubicBezTo>
                      <a:cubicBezTo>
                        <a:pt x="24" y="88"/>
                        <a:pt x="20" y="87"/>
                        <a:pt x="20" y="87"/>
                      </a:cubicBezTo>
                      <a:cubicBezTo>
                        <a:pt x="10" y="90"/>
                        <a:pt x="14" y="94"/>
                        <a:pt x="22" y="97"/>
                      </a:cubicBezTo>
                      <a:cubicBezTo>
                        <a:pt x="14" y="103"/>
                        <a:pt x="9" y="100"/>
                        <a:pt x="0" y="97"/>
                      </a:cubicBezTo>
                      <a:cubicBezTo>
                        <a:pt x="2" y="87"/>
                        <a:pt x="1" y="82"/>
                        <a:pt x="10" y="79"/>
                      </a:cubicBezTo>
                      <a:cubicBezTo>
                        <a:pt x="15" y="63"/>
                        <a:pt x="14" y="69"/>
                        <a:pt x="26" y="61"/>
                      </a:cubicBezTo>
                      <a:close/>
                    </a:path>
                  </a:pathLst>
                </a:custGeom>
                <a:solidFill>
                  <a:schemeClr val="folHlink"/>
                </a:solidFill>
                <a:ln w="9525">
                  <a:noFill/>
                  <a:round/>
                  <a:headEnd/>
                  <a:tailEnd/>
                </a:ln>
                <a:effectLst/>
              </p:spPr>
              <p:txBody>
                <a:bodyPr wrap="none" anchor="ctr"/>
                <a:lstStyle/>
                <a:p>
                  <a:endParaRPr lang="id-ID"/>
                </a:p>
              </p:txBody>
            </p:sp>
            <p:sp>
              <p:nvSpPr>
                <p:cNvPr id="11314" name="Freeform 50"/>
                <p:cNvSpPr>
                  <a:spLocks/>
                </p:cNvSpPr>
                <p:nvPr/>
              </p:nvSpPr>
              <p:spPr bwMode="ltGray">
                <a:xfrm>
                  <a:off x="1968" y="319"/>
                  <a:ext cx="80" cy="72"/>
                </a:xfrm>
                <a:custGeom>
                  <a:avLst/>
                  <a:gdLst/>
                  <a:ahLst/>
                  <a:cxnLst>
                    <a:cxn ang="0">
                      <a:pos x="158" y="24"/>
                    </a:cxn>
                    <a:cxn ang="0">
                      <a:pos x="160" y="6"/>
                    </a:cxn>
                    <a:cxn ang="0">
                      <a:pos x="170" y="0"/>
                    </a:cxn>
                    <a:cxn ang="0">
                      <a:pos x="182" y="24"/>
                    </a:cxn>
                    <a:cxn ang="0">
                      <a:pos x="188" y="42"/>
                    </a:cxn>
                    <a:cxn ang="0">
                      <a:pos x="178" y="58"/>
                    </a:cxn>
                    <a:cxn ang="0">
                      <a:pos x="170" y="76"/>
                    </a:cxn>
                    <a:cxn ang="0">
                      <a:pos x="162" y="126"/>
                    </a:cxn>
                    <a:cxn ang="0">
                      <a:pos x="144" y="136"/>
                    </a:cxn>
                    <a:cxn ang="0">
                      <a:pos x="120" y="138"/>
                    </a:cxn>
                    <a:cxn ang="0">
                      <a:pos x="112" y="124"/>
                    </a:cxn>
                    <a:cxn ang="0">
                      <a:pos x="102" y="146"/>
                    </a:cxn>
                    <a:cxn ang="0">
                      <a:pos x="90" y="150"/>
                    </a:cxn>
                    <a:cxn ang="0">
                      <a:pos x="80" y="132"/>
                    </a:cxn>
                    <a:cxn ang="0">
                      <a:pos x="58" y="144"/>
                    </a:cxn>
                    <a:cxn ang="0">
                      <a:pos x="76" y="142"/>
                    </a:cxn>
                    <a:cxn ang="0">
                      <a:pos x="78" y="160"/>
                    </a:cxn>
                    <a:cxn ang="0">
                      <a:pos x="58" y="166"/>
                    </a:cxn>
                    <a:cxn ang="0">
                      <a:pos x="34" y="166"/>
                    </a:cxn>
                    <a:cxn ang="0">
                      <a:pos x="36" y="154"/>
                    </a:cxn>
                    <a:cxn ang="0">
                      <a:pos x="46" y="144"/>
                    </a:cxn>
                    <a:cxn ang="0">
                      <a:pos x="34" y="148"/>
                    </a:cxn>
                    <a:cxn ang="0">
                      <a:pos x="26" y="166"/>
                    </a:cxn>
                    <a:cxn ang="0">
                      <a:pos x="30" y="190"/>
                    </a:cxn>
                    <a:cxn ang="0">
                      <a:pos x="14" y="200"/>
                    </a:cxn>
                    <a:cxn ang="0">
                      <a:pos x="0" y="214"/>
                    </a:cxn>
                    <a:cxn ang="0">
                      <a:pos x="8" y="188"/>
                    </a:cxn>
                    <a:cxn ang="0">
                      <a:pos x="0" y="164"/>
                    </a:cxn>
                    <a:cxn ang="0">
                      <a:pos x="14" y="152"/>
                    </a:cxn>
                    <a:cxn ang="0">
                      <a:pos x="32" y="134"/>
                    </a:cxn>
                    <a:cxn ang="0">
                      <a:pos x="44" y="118"/>
                    </a:cxn>
                    <a:cxn ang="0">
                      <a:pos x="72" y="116"/>
                    </a:cxn>
                    <a:cxn ang="0">
                      <a:pos x="84" y="112"/>
                    </a:cxn>
                    <a:cxn ang="0">
                      <a:pos x="114" y="78"/>
                    </a:cxn>
                    <a:cxn ang="0">
                      <a:pos x="120" y="92"/>
                    </a:cxn>
                    <a:cxn ang="0">
                      <a:pos x="132" y="76"/>
                    </a:cxn>
                    <a:cxn ang="0">
                      <a:pos x="150" y="54"/>
                    </a:cxn>
                    <a:cxn ang="0">
                      <a:pos x="154" y="42"/>
                    </a:cxn>
                    <a:cxn ang="0">
                      <a:pos x="148" y="38"/>
                    </a:cxn>
                    <a:cxn ang="0">
                      <a:pos x="152" y="32"/>
                    </a:cxn>
                    <a:cxn ang="0">
                      <a:pos x="158" y="24"/>
                    </a:cxn>
                  </a:cxnLst>
                  <a:rect l="0" t="0" r="r" b="b"/>
                  <a:pathLst>
                    <a:path w="188" h="214">
                      <a:moveTo>
                        <a:pt x="158" y="24"/>
                      </a:moveTo>
                      <a:cubicBezTo>
                        <a:pt x="156" y="18"/>
                        <a:pt x="160" y="6"/>
                        <a:pt x="160" y="6"/>
                      </a:cubicBezTo>
                      <a:cubicBezTo>
                        <a:pt x="167" y="16"/>
                        <a:pt x="167" y="8"/>
                        <a:pt x="170" y="0"/>
                      </a:cubicBezTo>
                      <a:cubicBezTo>
                        <a:pt x="181" y="4"/>
                        <a:pt x="179" y="14"/>
                        <a:pt x="182" y="24"/>
                      </a:cubicBezTo>
                      <a:cubicBezTo>
                        <a:pt x="184" y="30"/>
                        <a:pt x="188" y="42"/>
                        <a:pt x="188" y="42"/>
                      </a:cubicBezTo>
                      <a:cubicBezTo>
                        <a:pt x="183" y="56"/>
                        <a:pt x="188" y="52"/>
                        <a:pt x="178" y="58"/>
                      </a:cubicBezTo>
                      <a:cubicBezTo>
                        <a:pt x="174" y="63"/>
                        <a:pt x="170" y="76"/>
                        <a:pt x="170" y="76"/>
                      </a:cubicBezTo>
                      <a:cubicBezTo>
                        <a:pt x="169" y="100"/>
                        <a:pt x="173" y="110"/>
                        <a:pt x="162" y="126"/>
                      </a:cubicBezTo>
                      <a:cubicBezTo>
                        <a:pt x="150" y="118"/>
                        <a:pt x="155" y="132"/>
                        <a:pt x="144" y="136"/>
                      </a:cubicBezTo>
                      <a:cubicBezTo>
                        <a:pt x="135" y="134"/>
                        <a:pt x="129" y="135"/>
                        <a:pt x="120" y="138"/>
                      </a:cubicBezTo>
                      <a:cubicBezTo>
                        <a:pt x="114" y="129"/>
                        <a:pt x="122" y="127"/>
                        <a:pt x="112" y="124"/>
                      </a:cubicBezTo>
                      <a:cubicBezTo>
                        <a:pt x="108" y="130"/>
                        <a:pt x="108" y="142"/>
                        <a:pt x="102" y="146"/>
                      </a:cubicBezTo>
                      <a:cubicBezTo>
                        <a:pt x="98" y="148"/>
                        <a:pt x="90" y="150"/>
                        <a:pt x="90" y="150"/>
                      </a:cubicBezTo>
                      <a:cubicBezTo>
                        <a:pt x="87" y="141"/>
                        <a:pt x="89" y="135"/>
                        <a:pt x="80" y="132"/>
                      </a:cubicBezTo>
                      <a:cubicBezTo>
                        <a:pt x="68" y="134"/>
                        <a:pt x="65" y="134"/>
                        <a:pt x="58" y="144"/>
                      </a:cubicBezTo>
                      <a:cubicBezTo>
                        <a:pt x="66" y="150"/>
                        <a:pt x="68" y="147"/>
                        <a:pt x="76" y="142"/>
                      </a:cubicBezTo>
                      <a:cubicBezTo>
                        <a:pt x="81" y="146"/>
                        <a:pt x="85" y="155"/>
                        <a:pt x="78" y="160"/>
                      </a:cubicBezTo>
                      <a:cubicBezTo>
                        <a:pt x="75" y="162"/>
                        <a:pt x="62" y="165"/>
                        <a:pt x="58" y="166"/>
                      </a:cubicBezTo>
                      <a:cubicBezTo>
                        <a:pt x="48" y="173"/>
                        <a:pt x="44" y="173"/>
                        <a:pt x="34" y="166"/>
                      </a:cubicBezTo>
                      <a:cubicBezTo>
                        <a:pt x="35" y="162"/>
                        <a:pt x="34" y="158"/>
                        <a:pt x="36" y="154"/>
                      </a:cubicBezTo>
                      <a:cubicBezTo>
                        <a:pt x="38" y="150"/>
                        <a:pt x="55" y="146"/>
                        <a:pt x="46" y="144"/>
                      </a:cubicBezTo>
                      <a:cubicBezTo>
                        <a:pt x="42" y="143"/>
                        <a:pt x="34" y="148"/>
                        <a:pt x="34" y="148"/>
                      </a:cubicBezTo>
                      <a:cubicBezTo>
                        <a:pt x="32" y="155"/>
                        <a:pt x="28" y="159"/>
                        <a:pt x="26" y="166"/>
                      </a:cubicBezTo>
                      <a:cubicBezTo>
                        <a:pt x="36" y="182"/>
                        <a:pt x="36" y="173"/>
                        <a:pt x="30" y="190"/>
                      </a:cubicBezTo>
                      <a:cubicBezTo>
                        <a:pt x="28" y="196"/>
                        <a:pt x="14" y="200"/>
                        <a:pt x="14" y="200"/>
                      </a:cubicBezTo>
                      <a:cubicBezTo>
                        <a:pt x="5" y="214"/>
                        <a:pt x="11" y="210"/>
                        <a:pt x="0" y="214"/>
                      </a:cubicBezTo>
                      <a:cubicBezTo>
                        <a:pt x="2" y="202"/>
                        <a:pt x="5" y="198"/>
                        <a:pt x="8" y="188"/>
                      </a:cubicBezTo>
                      <a:cubicBezTo>
                        <a:pt x="6" y="178"/>
                        <a:pt x="3" y="173"/>
                        <a:pt x="0" y="164"/>
                      </a:cubicBezTo>
                      <a:cubicBezTo>
                        <a:pt x="3" y="156"/>
                        <a:pt x="7" y="157"/>
                        <a:pt x="14" y="152"/>
                      </a:cubicBezTo>
                      <a:cubicBezTo>
                        <a:pt x="18" y="141"/>
                        <a:pt x="23" y="140"/>
                        <a:pt x="32" y="134"/>
                      </a:cubicBezTo>
                      <a:cubicBezTo>
                        <a:pt x="37" y="127"/>
                        <a:pt x="37" y="123"/>
                        <a:pt x="44" y="118"/>
                      </a:cubicBezTo>
                      <a:cubicBezTo>
                        <a:pt x="64" y="121"/>
                        <a:pt x="55" y="122"/>
                        <a:pt x="72" y="116"/>
                      </a:cubicBezTo>
                      <a:cubicBezTo>
                        <a:pt x="76" y="115"/>
                        <a:pt x="84" y="112"/>
                        <a:pt x="84" y="112"/>
                      </a:cubicBezTo>
                      <a:cubicBezTo>
                        <a:pt x="105" y="119"/>
                        <a:pt x="97" y="84"/>
                        <a:pt x="114" y="78"/>
                      </a:cubicBezTo>
                      <a:cubicBezTo>
                        <a:pt x="117" y="87"/>
                        <a:pt x="110" y="89"/>
                        <a:pt x="120" y="92"/>
                      </a:cubicBezTo>
                      <a:cubicBezTo>
                        <a:pt x="125" y="85"/>
                        <a:pt x="125" y="81"/>
                        <a:pt x="132" y="76"/>
                      </a:cubicBezTo>
                      <a:cubicBezTo>
                        <a:pt x="138" y="68"/>
                        <a:pt x="146" y="65"/>
                        <a:pt x="150" y="54"/>
                      </a:cubicBezTo>
                      <a:cubicBezTo>
                        <a:pt x="151" y="50"/>
                        <a:pt x="154" y="42"/>
                        <a:pt x="154" y="42"/>
                      </a:cubicBezTo>
                      <a:cubicBezTo>
                        <a:pt x="152" y="41"/>
                        <a:pt x="148" y="40"/>
                        <a:pt x="148" y="38"/>
                      </a:cubicBezTo>
                      <a:cubicBezTo>
                        <a:pt x="148" y="36"/>
                        <a:pt x="161" y="33"/>
                        <a:pt x="152" y="32"/>
                      </a:cubicBezTo>
                      <a:lnTo>
                        <a:pt x="158" y="24"/>
                      </a:lnTo>
                      <a:close/>
                    </a:path>
                  </a:pathLst>
                </a:custGeom>
                <a:solidFill>
                  <a:schemeClr val="folHlink"/>
                </a:solidFill>
                <a:ln w="9525">
                  <a:noFill/>
                  <a:round/>
                  <a:headEnd/>
                  <a:tailEnd/>
                </a:ln>
                <a:effectLst/>
              </p:spPr>
              <p:txBody>
                <a:bodyPr wrap="none" anchor="ctr"/>
                <a:lstStyle/>
                <a:p>
                  <a:endParaRPr lang="id-ID"/>
                </a:p>
              </p:txBody>
            </p:sp>
            <p:sp>
              <p:nvSpPr>
                <p:cNvPr id="11315" name="Freeform 51"/>
                <p:cNvSpPr>
                  <a:spLocks/>
                </p:cNvSpPr>
                <p:nvPr/>
              </p:nvSpPr>
              <p:spPr bwMode="ltGray">
                <a:xfrm>
                  <a:off x="2021" y="340"/>
                  <a:ext cx="6" cy="4"/>
                </a:xfrm>
                <a:custGeom>
                  <a:avLst/>
                  <a:gdLst/>
                  <a:ahLst/>
                  <a:cxnLst>
                    <a:cxn ang="0">
                      <a:pos x="0" y="9"/>
                    </a:cxn>
                    <a:cxn ang="0">
                      <a:pos x="4" y="13"/>
                    </a:cxn>
                    <a:cxn ang="0">
                      <a:pos x="0" y="9"/>
                    </a:cxn>
                  </a:cxnLst>
                  <a:rect l="0" t="0" r="r" b="b"/>
                  <a:pathLst>
                    <a:path w="13" h="13">
                      <a:moveTo>
                        <a:pt x="0" y="9"/>
                      </a:moveTo>
                      <a:cubicBezTo>
                        <a:pt x="6" y="0"/>
                        <a:pt x="13" y="7"/>
                        <a:pt x="4" y="13"/>
                      </a:cubicBezTo>
                      <a:cubicBezTo>
                        <a:pt x="0" y="6"/>
                        <a:pt x="0" y="5"/>
                        <a:pt x="0" y="9"/>
                      </a:cubicBezTo>
                      <a:close/>
                    </a:path>
                  </a:pathLst>
                </a:custGeom>
                <a:solidFill>
                  <a:schemeClr val="folHlink"/>
                </a:solidFill>
                <a:ln w="9525">
                  <a:noFill/>
                  <a:round/>
                  <a:headEnd/>
                  <a:tailEnd/>
                </a:ln>
                <a:effectLst/>
              </p:spPr>
              <p:txBody>
                <a:bodyPr wrap="none" anchor="ctr"/>
                <a:lstStyle/>
                <a:p>
                  <a:endParaRPr lang="id-ID"/>
                </a:p>
              </p:txBody>
            </p:sp>
            <p:sp>
              <p:nvSpPr>
                <p:cNvPr id="11316" name="Freeform 52"/>
                <p:cNvSpPr>
                  <a:spLocks/>
                </p:cNvSpPr>
                <p:nvPr/>
              </p:nvSpPr>
              <p:spPr bwMode="ltGray">
                <a:xfrm>
                  <a:off x="1573" y="389"/>
                  <a:ext cx="347" cy="189"/>
                </a:xfrm>
                <a:custGeom>
                  <a:avLst/>
                  <a:gdLst/>
                  <a:ahLst/>
                  <a:cxnLst>
                    <a:cxn ang="0">
                      <a:pos x="812" y="26"/>
                    </a:cxn>
                    <a:cxn ang="0">
                      <a:pos x="778" y="78"/>
                    </a:cxn>
                    <a:cxn ang="0">
                      <a:pos x="748" y="122"/>
                    </a:cxn>
                    <a:cxn ang="0">
                      <a:pos x="722" y="142"/>
                    </a:cxn>
                    <a:cxn ang="0">
                      <a:pos x="634" y="180"/>
                    </a:cxn>
                    <a:cxn ang="0">
                      <a:pos x="632" y="210"/>
                    </a:cxn>
                    <a:cxn ang="0">
                      <a:pos x="604" y="230"/>
                    </a:cxn>
                    <a:cxn ang="0">
                      <a:pos x="620" y="178"/>
                    </a:cxn>
                    <a:cxn ang="0">
                      <a:pos x="576" y="188"/>
                    </a:cxn>
                    <a:cxn ang="0">
                      <a:pos x="556" y="218"/>
                    </a:cxn>
                    <a:cxn ang="0">
                      <a:pos x="596" y="280"/>
                    </a:cxn>
                    <a:cxn ang="0">
                      <a:pos x="594" y="368"/>
                    </a:cxn>
                    <a:cxn ang="0">
                      <a:pos x="542" y="406"/>
                    </a:cxn>
                    <a:cxn ang="0">
                      <a:pos x="522" y="386"/>
                    </a:cxn>
                    <a:cxn ang="0">
                      <a:pos x="482" y="348"/>
                    </a:cxn>
                    <a:cxn ang="0">
                      <a:pos x="462" y="348"/>
                    </a:cxn>
                    <a:cxn ang="0">
                      <a:pos x="450" y="394"/>
                    </a:cxn>
                    <a:cxn ang="0">
                      <a:pos x="500" y="464"/>
                    </a:cxn>
                    <a:cxn ang="0">
                      <a:pos x="510" y="524"/>
                    </a:cxn>
                    <a:cxn ang="0">
                      <a:pos x="526" y="560"/>
                    </a:cxn>
                    <a:cxn ang="0">
                      <a:pos x="492" y="544"/>
                    </a:cxn>
                    <a:cxn ang="0">
                      <a:pos x="470" y="518"/>
                    </a:cxn>
                    <a:cxn ang="0">
                      <a:pos x="422" y="424"/>
                    </a:cxn>
                    <a:cxn ang="0">
                      <a:pos x="426" y="310"/>
                    </a:cxn>
                    <a:cxn ang="0">
                      <a:pos x="422" y="268"/>
                    </a:cxn>
                    <a:cxn ang="0">
                      <a:pos x="412" y="276"/>
                    </a:cxn>
                    <a:cxn ang="0">
                      <a:pos x="386" y="266"/>
                    </a:cxn>
                    <a:cxn ang="0">
                      <a:pos x="360" y="170"/>
                    </a:cxn>
                    <a:cxn ang="0">
                      <a:pos x="330" y="166"/>
                    </a:cxn>
                    <a:cxn ang="0">
                      <a:pos x="288" y="172"/>
                    </a:cxn>
                    <a:cxn ang="0">
                      <a:pos x="242" y="232"/>
                    </a:cxn>
                    <a:cxn ang="0">
                      <a:pos x="196" y="268"/>
                    </a:cxn>
                    <a:cxn ang="0">
                      <a:pos x="184" y="274"/>
                    </a:cxn>
                    <a:cxn ang="0">
                      <a:pos x="160" y="328"/>
                    </a:cxn>
                    <a:cxn ang="0">
                      <a:pos x="152" y="354"/>
                    </a:cxn>
                    <a:cxn ang="0">
                      <a:pos x="128" y="404"/>
                    </a:cxn>
                    <a:cxn ang="0">
                      <a:pos x="94" y="392"/>
                    </a:cxn>
                    <a:cxn ang="0">
                      <a:pos x="66" y="258"/>
                    </a:cxn>
                    <a:cxn ang="0">
                      <a:pos x="72" y="156"/>
                    </a:cxn>
                    <a:cxn ang="0">
                      <a:pos x="44" y="180"/>
                    </a:cxn>
                    <a:cxn ang="0">
                      <a:pos x="20" y="150"/>
                    </a:cxn>
                    <a:cxn ang="0">
                      <a:pos x="24" y="138"/>
                    </a:cxn>
                    <a:cxn ang="0">
                      <a:pos x="0" y="92"/>
                    </a:cxn>
                    <a:cxn ang="0">
                      <a:pos x="798" y="6"/>
                    </a:cxn>
                  </a:cxnLst>
                  <a:rect l="0" t="0" r="r" b="b"/>
                  <a:pathLst>
                    <a:path w="812" h="564">
                      <a:moveTo>
                        <a:pt x="798" y="6"/>
                      </a:moveTo>
                      <a:cubicBezTo>
                        <a:pt x="801" y="15"/>
                        <a:pt x="809" y="16"/>
                        <a:pt x="812" y="26"/>
                      </a:cubicBezTo>
                      <a:cubicBezTo>
                        <a:pt x="809" y="36"/>
                        <a:pt x="801" y="41"/>
                        <a:pt x="796" y="50"/>
                      </a:cubicBezTo>
                      <a:cubicBezTo>
                        <a:pt x="791" y="61"/>
                        <a:pt x="788" y="71"/>
                        <a:pt x="778" y="78"/>
                      </a:cubicBezTo>
                      <a:cubicBezTo>
                        <a:pt x="773" y="85"/>
                        <a:pt x="771" y="88"/>
                        <a:pt x="774" y="96"/>
                      </a:cubicBezTo>
                      <a:cubicBezTo>
                        <a:pt x="767" y="107"/>
                        <a:pt x="758" y="114"/>
                        <a:pt x="748" y="122"/>
                      </a:cubicBezTo>
                      <a:cubicBezTo>
                        <a:pt x="744" y="125"/>
                        <a:pt x="736" y="130"/>
                        <a:pt x="736" y="130"/>
                      </a:cubicBezTo>
                      <a:cubicBezTo>
                        <a:pt x="740" y="141"/>
                        <a:pt x="731" y="140"/>
                        <a:pt x="722" y="142"/>
                      </a:cubicBezTo>
                      <a:cubicBezTo>
                        <a:pt x="716" y="148"/>
                        <a:pt x="712" y="151"/>
                        <a:pt x="704" y="154"/>
                      </a:cubicBezTo>
                      <a:cubicBezTo>
                        <a:pt x="686" y="150"/>
                        <a:pt x="650" y="169"/>
                        <a:pt x="634" y="180"/>
                      </a:cubicBezTo>
                      <a:cubicBezTo>
                        <a:pt x="636" y="189"/>
                        <a:pt x="631" y="193"/>
                        <a:pt x="640" y="196"/>
                      </a:cubicBezTo>
                      <a:cubicBezTo>
                        <a:pt x="643" y="205"/>
                        <a:pt x="640" y="207"/>
                        <a:pt x="632" y="210"/>
                      </a:cubicBezTo>
                      <a:cubicBezTo>
                        <a:pt x="626" y="219"/>
                        <a:pt x="623" y="226"/>
                        <a:pt x="614" y="232"/>
                      </a:cubicBezTo>
                      <a:cubicBezTo>
                        <a:pt x="611" y="231"/>
                        <a:pt x="606" y="233"/>
                        <a:pt x="604" y="230"/>
                      </a:cubicBezTo>
                      <a:cubicBezTo>
                        <a:pt x="599" y="220"/>
                        <a:pt x="610" y="199"/>
                        <a:pt x="620" y="196"/>
                      </a:cubicBezTo>
                      <a:cubicBezTo>
                        <a:pt x="623" y="187"/>
                        <a:pt x="617" y="187"/>
                        <a:pt x="620" y="178"/>
                      </a:cubicBezTo>
                      <a:cubicBezTo>
                        <a:pt x="617" y="164"/>
                        <a:pt x="609" y="168"/>
                        <a:pt x="598" y="172"/>
                      </a:cubicBezTo>
                      <a:cubicBezTo>
                        <a:pt x="592" y="180"/>
                        <a:pt x="585" y="185"/>
                        <a:pt x="576" y="188"/>
                      </a:cubicBezTo>
                      <a:cubicBezTo>
                        <a:pt x="572" y="194"/>
                        <a:pt x="568" y="200"/>
                        <a:pt x="564" y="206"/>
                      </a:cubicBezTo>
                      <a:cubicBezTo>
                        <a:pt x="561" y="210"/>
                        <a:pt x="556" y="218"/>
                        <a:pt x="556" y="218"/>
                      </a:cubicBezTo>
                      <a:cubicBezTo>
                        <a:pt x="558" y="234"/>
                        <a:pt x="559" y="243"/>
                        <a:pt x="572" y="252"/>
                      </a:cubicBezTo>
                      <a:cubicBezTo>
                        <a:pt x="579" y="262"/>
                        <a:pt x="586" y="273"/>
                        <a:pt x="596" y="280"/>
                      </a:cubicBezTo>
                      <a:cubicBezTo>
                        <a:pt x="598" y="286"/>
                        <a:pt x="602" y="298"/>
                        <a:pt x="602" y="298"/>
                      </a:cubicBezTo>
                      <a:cubicBezTo>
                        <a:pt x="601" y="308"/>
                        <a:pt x="599" y="361"/>
                        <a:pt x="594" y="368"/>
                      </a:cubicBezTo>
                      <a:cubicBezTo>
                        <a:pt x="590" y="374"/>
                        <a:pt x="576" y="378"/>
                        <a:pt x="570" y="382"/>
                      </a:cubicBezTo>
                      <a:cubicBezTo>
                        <a:pt x="563" y="393"/>
                        <a:pt x="550" y="396"/>
                        <a:pt x="542" y="406"/>
                      </a:cubicBezTo>
                      <a:cubicBezTo>
                        <a:pt x="536" y="413"/>
                        <a:pt x="539" y="417"/>
                        <a:pt x="530" y="420"/>
                      </a:cubicBezTo>
                      <a:cubicBezTo>
                        <a:pt x="526" y="408"/>
                        <a:pt x="538" y="391"/>
                        <a:pt x="522" y="386"/>
                      </a:cubicBezTo>
                      <a:cubicBezTo>
                        <a:pt x="516" y="377"/>
                        <a:pt x="510" y="364"/>
                        <a:pt x="502" y="356"/>
                      </a:cubicBezTo>
                      <a:cubicBezTo>
                        <a:pt x="497" y="341"/>
                        <a:pt x="505" y="360"/>
                        <a:pt x="482" y="348"/>
                      </a:cubicBezTo>
                      <a:cubicBezTo>
                        <a:pt x="478" y="346"/>
                        <a:pt x="478" y="339"/>
                        <a:pt x="474" y="336"/>
                      </a:cubicBezTo>
                      <a:cubicBezTo>
                        <a:pt x="470" y="323"/>
                        <a:pt x="466" y="342"/>
                        <a:pt x="462" y="348"/>
                      </a:cubicBezTo>
                      <a:cubicBezTo>
                        <a:pt x="460" y="358"/>
                        <a:pt x="456" y="363"/>
                        <a:pt x="454" y="374"/>
                      </a:cubicBezTo>
                      <a:cubicBezTo>
                        <a:pt x="457" y="383"/>
                        <a:pt x="455" y="387"/>
                        <a:pt x="450" y="394"/>
                      </a:cubicBezTo>
                      <a:cubicBezTo>
                        <a:pt x="454" y="399"/>
                        <a:pt x="464" y="411"/>
                        <a:pt x="466" y="418"/>
                      </a:cubicBezTo>
                      <a:cubicBezTo>
                        <a:pt x="474" y="443"/>
                        <a:pt x="472" y="458"/>
                        <a:pt x="500" y="464"/>
                      </a:cubicBezTo>
                      <a:cubicBezTo>
                        <a:pt x="507" y="469"/>
                        <a:pt x="510" y="474"/>
                        <a:pt x="516" y="480"/>
                      </a:cubicBezTo>
                      <a:cubicBezTo>
                        <a:pt x="511" y="494"/>
                        <a:pt x="513" y="509"/>
                        <a:pt x="510" y="524"/>
                      </a:cubicBezTo>
                      <a:cubicBezTo>
                        <a:pt x="512" y="537"/>
                        <a:pt x="511" y="541"/>
                        <a:pt x="522" y="548"/>
                      </a:cubicBezTo>
                      <a:cubicBezTo>
                        <a:pt x="523" y="552"/>
                        <a:pt x="525" y="556"/>
                        <a:pt x="526" y="560"/>
                      </a:cubicBezTo>
                      <a:cubicBezTo>
                        <a:pt x="527" y="564"/>
                        <a:pt x="514" y="556"/>
                        <a:pt x="514" y="556"/>
                      </a:cubicBezTo>
                      <a:cubicBezTo>
                        <a:pt x="502" y="564"/>
                        <a:pt x="501" y="551"/>
                        <a:pt x="492" y="544"/>
                      </a:cubicBezTo>
                      <a:cubicBezTo>
                        <a:pt x="488" y="541"/>
                        <a:pt x="480" y="536"/>
                        <a:pt x="480" y="536"/>
                      </a:cubicBezTo>
                      <a:cubicBezTo>
                        <a:pt x="471" y="522"/>
                        <a:pt x="474" y="529"/>
                        <a:pt x="470" y="518"/>
                      </a:cubicBezTo>
                      <a:cubicBezTo>
                        <a:pt x="467" y="491"/>
                        <a:pt x="461" y="446"/>
                        <a:pt x="436" y="430"/>
                      </a:cubicBezTo>
                      <a:cubicBezTo>
                        <a:pt x="428" y="433"/>
                        <a:pt x="425" y="433"/>
                        <a:pt x="422" y="424"/>
                      </a:cubicBezTo>
                      <a:cubicBezTo>
                        <a:pt x="427" y="404"/>
                        <a:pt x="432" y="383"/>
                        <a:pt x="438" y="364"/>
                      </a:cubicBezTo>
                      <a:cubicBezTo>
                        <a:pt x="436" y="343"/>
                        <a:pt x="431" y="330"/>
                        <a:pt x="426" y="310"/>
                      </a:cubicBezTo>
                      <a:cubicBezTo>
                        <a:pt x="429" y="302"/>
                        <a:pt x="425" y="300"/>
                        <a:pt x="422" y="292"/>
                      </a:cubicBezTo>
                      <a:cubicBezTo>
                        <a:pt x="424" y="282"/>
                        <a:pt x="428" y="277"/>
                        <a:pt x="422" y="268"/>
                      </a:cubicBezTo>
                      <a:cubicBezTo>
                        <a:pt x="420" y="269"/>
                        <a:pt x="418" y="269"/>
                        <a:pt x="416" y="270"/>
                      </a:cubicBezTo>
                      <a:cubicBezTo>
                        <a:pt x="414" y="272"/>
                        <a:pt x="414" y="275"/>
                        <a:pt x="412" y="276"/>
                      </a:cubicBezTo>
                      <a:cubicBezTo>
                        <a:pt x="408" y="278"/>
                        <a:pt x="400" y="280"/>
                        <a:pt x="400" y="280"/>
                      </a:cubicBezTo>
                      <a:cubicBezTo>
                        <a:pt x="394" y="274"/>
                        <a:pt x="389" y="274"/>
                        <a:pt x="386" y="266"/>
                      </a:cubicBezTo>
                      <a:cubicBezTo>
                        <a:pt x="391" y="251"/>
                        <a:pt x="379" y="206"/>
                        <a:pt x="364" y="196"/>
                      </a:cubicBezTo>
                      <a:cubicBezTo>
                        <a:pt x="357" y="186"/>
                        <a:pt x="358" y="182"/>
                        <a:pt x="360" y="170"/>
                      </a:cubicBezTo>
                      <a:cubicBezTo>
                        <a:pt x="358" y="160"/>
                        <a:pt x="356" y="147"/>
                        <a:pt x="346" y="144"/>
                      </a:cubicBezTo>
                      <a:cubicBezTo>
                        <a:pt x="343" y="154"/>
                        <a:pt x="338" y="160"/>
                        <a:pt x="330" y="166"/>
                      </a:cubicBezTo>
                      <a:cubicBezTo>
                        <a:pt x="323" y="164"/>
                        <a:pt x="308" y="160"/>
                        <a:pt x="308" y="160"/>
                      </a:cubicBezTo>
                      <a:cubicBezTo>
                        <a:pt x="296" y="162"/>
                        <a:pt x="297" y="166"/>
                        <a:pt x="288" y="172"/>
                      </a:cubicBezTo>
                      <a:cubicBezTo>
                        <a:pt x="284" y="185"/>
                        <a:pt x="282" y="191"/>
                        <a:pt x="268" y="196"/>
                      </a:cubicBezTo>
                      <a:cubicBezTo>
                        <a:pt x="264" y="200"/>
                        <a:pt x="243" y="231"/>
                        <a:pt x="242" y="232"/>
                      </a:cubicBezTo>
                      <a:cubicBezTo>
                        <a:pt x="231" y="239"/>
                        <a:pt x="215" y="247"/>
                        <a:pt x="206" y="256"/>
                      </a:cubicBezTo>
                      <a:cubicBezTo>
                        <a:pt x="202" y="260"/>
                        <a:pt x="200" y="265"/>
                        <a:pt x="196" y="268"/>
                      </a:cubicBezTo>
                      <a:cubicBezTo>
                        <a:pt x="194" y="269"/>
                        <a:pt x="192" y="269"/>
                        <a:pt x="190" y="270"/>
                      </a:cubicBezTo>
                      <a:cubicBezTo>
                        <a:pt x="188" y="271"/>
                        <a:pt x="186" y="272"/>
                        <a:pt x="184" y="274"/>
                      </a:cubicBezTo>
                      <a:cubicBezTo>
                        <a:pt x="180" y="278"/>
                        <a:pt x="172" y="286"/>
                        <a:pt x="172" y="286"/>
                      </a:cubicBezTo>
                      <a:cubicBezTo>
                        <a:pt x="167" y="300"/>
                        <a:pt x="165" y="314"/>
                        <a:pt x="160" y="328"/>
                      </a:cubicBezTo>
                      <a:cubicBezTo>
                        <a:pt x="158" y="335"/>
                        <a:pt x="156" y="341"/>
                        <a:pt x="154" y="348"/>
                      </a:cubicBezTo>
                      <a:cubicBezTo>
                        <a:pt x="153" y="350"/>
                        <a:pt x="152" y="354"/>
                        <a:pt x="152" y="354"/>
                      </a:cubicBezTo>
                      <a:cubicBezTo>
                        <a:pt x="152" y="359"/>
                        <a:pt x="156" y="384"/>
                        <a:pt x="146" y="392"/>
                      </a:cubicBezTo>
                      <a:cubicBezTo>
                        <a:pt x="141" y="397"/>
                        <a:pt x="128" y="404"/>
                        <a:pt x="128" y="404"/>
                      </a:cubicBezTo>
                      <a:cubicBezTo>
                        <a:pt x="125" y="412"/>
                        <a:pt x="122" y="421"/>
                        <a:pt x="114" y="424"/>
                      </a:cubicBezTo>
                      <a:cubicBezTo>
                        <a:pt x="100" y="419"/>
                        <a:pt x="97" y="405"/>
                        <a:pt x="94" y="392"/>
                      </a:cubicBezTo>
                      <a:cubicBezTo>
                        <a:pt x="86" y="362"/>
                        <a:pt x="82" y="332"/>
                        <a:pt x="72" y="302"/>
                      </a:cubicBezTo>
                      <a:cubicBezTo>
                        <a:pt x="71" y="281"/>
                        <a:pt x="70" y="275"/>
                        <a:pt x="66" y="258"/>
                      </a:cubicBezTo>
                      <a:cubicBezTo>
                        <a:pt x="66" y="251"/>
                        <a:pt x="68" y="219"/>
                        <a:pt x="64" y="208"/>
                      </a:cubicBezTo>
                      <a:cubicBezTo>
                        <a:pt x="70" y="191"/>
                        <a:pt x="66" y="173"/>
                        <a:pt x="72" y="156"/>
                      </a:cubicBezTo>
                      <a:cubicBezTo>
                        <a:pt x="66" y="139"/>
                        <a:pt x="60" y="168"/>
                        <a:pt x="56" y="172"/>
                      </a:cubicBezTo>
                      <a:cubicBezTo>
                        <a:pt x="53" y="175"/>
                        <a:pt x="44" y="180"/>
                        <a:pt x="44" y="180"/>
                      </a:cubicBezTo>
                      <a:cubicBezTo>
                        <a:pt x="35" y="177"/>
                        <a:pt x="28" y="173"/>
                        <a:pt x="24" y="162"/>
                      </a:cubicBezTo>
                      <a:cubicBezTo>
                        <a:pt x="23" y="158"/>
                        <a:pt x="20" y="150"/>
                        <a:pt x="20" y="150"/>
                      </a:cubicBezTo>
                      <a:cubicBezTo>
                        <a:pt x="30" y="148"/>
                        <a:pt x="30" y="143"/>
                        <a:pt x="38" y="138"/>
                      </a:cubicBezTo>
                      <a:cubicBezTo>
                        <a:pt x="35" y="128"/>
                        <a:pt x="31" y="133"/>
                        <a:pt x="24" y="138"/>
                      </a:cubicBezTo>
                      <a:cubicBezTo>
                        <a:pt x="15" y="135"/>
                        <a:pt x="15" y="132"/>
                        <a:pt x="18" y="124"/>
                      </a:cubicBezTo>
                      <a:cubicBezTo>
                        <a:pt x="11" y="114"/>
                        <a:pt x="9" y="101"/>
                        <a:pt x="0" y="92"/>
                      </a:cubicBezTo>
                      <a:lnTo>
                        <a:pt x="76" y="0"/>
                      </a:lnTo>
                      <a:lnTo>
                        <a:pt x="798" y="6"/>
                      </a:lnTo>
                      <a:close/>
                    </a:path>
                  </a:pathLst>
                </a:custGeom>
                <a:solidFill>
                  <a:schemeClr val="folHlink"/>
                </a:solidFill>
                <a:ln w="9525">
                  <a:noFill/>
                  <a:round/>
                  <a:headEnd/>
                  <a:tailEnd/>
                </a:ln>
                <a:effectLst/>
              </p:spPr>
              <p:txBody>
                <a:bodyPr wrap="none" anchor="ctr"/>
                <a:lstStyle/>
                <a:p>
                  <a:endParaRPr lang="id-ID"/>
                </a:p>
              </p:txBody>
            </p:sp>
            <p:sp>
              <p:nvSpPr>
                <p:cNvPr id="11317" name="Freeform 53"/>
                <p:cNvSpPr>
                  <a:spLocks/>
                </p:cNvSpPr>
                <p:nvPr/>
              </p:nvSpPr>
              <p:spPr bwMode="ltGray">
                <a:xfrm>
                  <a:off x="1634" y="519"/>
                  <a:ext cx="19" cy="29"/>
                </a:xfrm>
                <a:custGeom>
                  <a:avLst/>
                  <a:gdLst/>
                  <a:ahLst/>
                  <a:cxnLst>
                    <a:cxn ang="0">
                      <a:pos x="7" y="11"/>
                    </a:cxn>
                    <a:cxn ang="0">
                      <a:pos x="17" y="3"/>
                    </a:cxn>
                    <a:cxn ang="0">
                      <a:pos x="37" y="33"/>
                    </a:cxn>
                    <a:cxn ang="0">
                      <a:pos x="19" y="85"/>
                    </a:cxn>
                    <a:cxn ang="0">
                      <a:pos x="1" y="69"/>
                    </a:cxn>
                    <a:cxn ang="0">
                      <a:pos x="7" y="11"/>
                    </a:cxn>
                  </a:cxnLst>
                  <a:rect l="0" t="0" r="r" b="b"/>
                  <a:pathLst>
                    <a:path w="43" h="85">
                      <a:moveTo>
                        <a:pt x="7" y="11"/>
                      </a:moveTo>
                      <a:cubicBezTo>
                        <a:pt x="4" y="2"/>
                        <a:pt x="9" y="0"/>
                        <a:pt x="17" y="3"/>
                      </a:cubicBezTo>
                      <a:cubicBezTo>
                        <a:pt x="24" y="13"/>
                        <a:pt x="28" y="24"/>
                        <a:pt x="37" y="33"/>
                      </a:cubicBezTo>
                      <a:cubicBezTo>
                        <a:pt x="43" y="52"/>
                        <a:pt x="40" y="78"/>
                        <a:pt x="19" y="85"/>
                      </a:cubicBezTo>
                      <a:cubicBezTo>
                        <a:pt x="6" y="81"/>
                        <a:pt x="5" y="81"/>
                        <a:pt x="1" y="69"/>
                      </a:cubicBezTo>
                      <a:cubicBezTo>
                        <a:pt x="2" y="66"/>
                        <a:pt x="0" y="4"/>
                        <a:pt x="7" y="11"/>
                      </a:cubicBezTo>
                      <a:close/>
                    </a:path>
                  </a:pathLst>
                </a:custGeom>
                <a:solidFill>
                  <a:schemeClr val="folHlink"/>
                </a:solidFill>
                <a:ln w="9525">
                  <a:noFill/>
                  <a:round/>
                  <a:headEnd/>
                  <a:tailEnd/>
                </a:ln>
                <a:effectLst/>
              </p:spPr>
              <p:txBody>
                <a:bodyPr wrap="none" anchor="ctr"/>
                <a:lstStyle/>
                <a:p>
                  <a:endParaRPr lang="id-ID"/>
                </a:p>
              </p:txBody>
            </p:sp>
            <p:sp>
              <p:nvSpPr>
                <p:cNvPr id="11318" name="Freeform 54"/>
                <p:cNvSpPr>
                  <a:spLocks/>
                </p:cNvSpPr>
                <p:nvPr/>
              </p:nvSpPr>
              <p:spPr bwMode="ltGray">
                <a:xfrm>
                  <a:off x="1900" y="421"/>
                  <a:ext cx="18" cy="24"/>
                </a:xfrm>
                <a:custGeom>
                  <a:avLst/>
                  <a:gdLst/>
                  <a:ahLst/>
                  <a:cxnLst>
                    <a:cxn ang="0">
                      <a:pos x="13" y="28"/>
                    </a:cxn>
                    <a:cxn ang="0">
                      <a:pos x="29" y="2"/>
                    </a:cxn>
                    <a:cxn ang="0">
                      <a:pos x="43" y="4"/>
                    </a:cxn>
                    <a:cxn ang="0">
                      <a:pos x="39" y="26"/>
                    </a:cxn>
                    <a:cxn ang="0">
                      <a:pos x="13" y="74"/>
                    </a:cxn>
                    <a:cxn ang="0">
                      <a:pos x="7" y="60"/>
                    </a:cxn>
                    <a:cxn ang="0">
                      <a:pos x="3" y="36"/>
                    </a:cxn>
                    <a:cxn ang="0">
                      <a:pos x="13" y="28"/>
                    </a:cxn>
                  </a:cxnLst>
                  <a:rect l="0" t="0" r="r" b="b"/>
                  <a:pathLst>
                    <a:path w="44" h="74">
                      <a:moveTo>
                        <a:pt x="13" y="28"/>
                      </a:moveTo>
                      <a:cubicBezTo>
                        <a:pt x="15" y="13"/>
                        <a:pt x="14" y="7"/>
                        <a:pt x="29" y="2"/>
                      </a:cubicBezTo>
                      <a:cubicBezTo>
                        <a:pt x="34" y="3"/>
                        <a:pt x="40" y="0"/>
                        <a:pt x="43" y="4"/>
                      </a:cubicBezTo>
                      <a:cubicBezTo>
                        <a:pt x="44" y="6"/>
                        <a:pt x="41" y="21"/>
                        <a:pt x="39" y="26"/>
                      </a:cubicBezTo>
                      <a:cubicBezTo>
                        <a:pt x="31" y="43"/>
                        <a:pt x="30" y="63"/>
                        <a:pt x="13" y="74"/>
                      </a:cubicBezTo>
                      <a:cubicBezTo>
                        <a:pt x="4" y="71"/>
                        <a:pt x="4" y="68"/>
                        <a:pt x="7" y="60"/>
                      </a:cubicBezTo>
                      <a:cubicBezTo>
                        <a:pt x="5" y="50"/>
                        <a:pt x="0" y="46"/>
                        <a:pt x="3" y="36"/>
                      </a:cubicBezTo>
                      <a:cubicBezTo>
                        <a:pt x="4" y="32"/>
                        <a:pt x="8" y="23"/>
                        <a:pt x="13" y="28"/>
                      </a:cubicBezTo>
                      <a:close/>
                    </a:path>
                  </a:pathLst>
                </a:custGeom>
                <a:solidFill>
                  <a:schemeClr val="folHlink"/>
                </a:solidFill>
                <a:ln w="9525">
                  <a:noFill/>
                  <a:round/>
                  <a:headEnd/>
                  <a:tailEnd/>
                </a:ln>
                <a:effectLst/>
              </p:spPr>
              <p:txBody>
                <a:bodyPr wrap="none" anchor="ctr"/>
                <a:lstStyle/>
                <a:p>
                  <a:endParaRPr lang="id-ID"/>
                </a:p>
              </p:txBody>
            </p:sp>
            <p:sp>
              <p:nvSpPr>
                <p:cNvPr id="11319" name="Freeform 55"/>
                <p:cNvSpPr>
                  <a:spLocks/>
                </p:cNvSpPr>
                <p:nvPr/>
              </p:nvSpPr>
              <p:spPr bwMode="ltGray">
                <a:xfrm>
                  <a:off x="1951" y="409"/>
                  <a:ext cx="9" cy="10"/>
                </a:xfrm>
                <a:custGeom>
                  <a:avLst/>
                  <a:gdLst/>
                  <a:ahLst/>
                  <a:cxnLst>
                    <a:cxn ang="0">
                      <a:pos x="7" y="16"/>
                    </a:cxn>
                    <a:cxn ang="0">
                      <a:pos x="5" y="30"/>
                    </a:cxn>
                    <a:cxn ang="0">
                      <a:pos x="7" y="16"/>
                    </a:cxn>
                  </a:cxnLst>
                  <a:rect l="0" t="0" r="r" b="b"/>
                  <a:pathLst>
                    <a:path w="20" h="30">
                      <a:moveTo>
                        <a:pt x="7" y="16"/>
                      </a:moveTo>
                      <a:cubicBezTo>
                        <a:pt x="18" y="0"/>
                        <a:pt x="20" y="20"/>
                        <a:pt x="5" y="30"/>
                      </a:cubicBezTo>
                      <a:cubicBezTo>
                        <a:pt x="0" y="23"/>
                        <a:pt x="1" y="22"/>
                        <a:pt x="7" y="16"/>
                      </a:cubicBezTo>
                      <a:close/>
                    </a:path>
                  </a:pathLst>
                </a:custGeom>
                <a:solidFill>
                  <a:schemeClr val="folHlink"/>
                </a:solidFill>
                <a:ln w="9525">
                  <a:noFill/>
                  <a:round/>
                  <a:headEnd/>
                  <a:tailEnd/>
                </a:ln>
                <a:effectLst/>
              </p:spPr>
              <p:txBody>
                <a:bodyPr wrap="none" anchor="ctr"/>
                <a:lstStyle/>
                <a:p>
                  <a:endParaRPr lang="id-ID"/>
                </a:p>
              </p:txBody>
            </p:sp>
            <p:sp>
              <p:nvSpPr>
                <p:cNvPr id="11320" name="Freeform 56"/>
                <p:cNvSpPr>
                  <a:spLocks/>
                </p:cNvSpPr>
                <p:nvPr/>
              </p:nvSpPr>
              <p:spPr bwMode="ltGray">
                <a:xfrm>
                  <a:off x="1021" y="314"/>
                  <a:ext cx="433" cy="354"/>
                </a:xfrm>
                <a:custGeom>
                  <a:avLst/>
                  <a:gdLst/>
                  <a:ahLst/>
                  <a:cxnLst>
                    <a:cxn ang="0">
                      <a:pos x="481" y="464"/>
                    </a:cxn>
                    <a:cxn ang="0">
                      <a:pos x="486" y="451"/>
                    </a:cxn>
                    <a:cxn ang="0">
                      <a:pos x="500" y="413"/>
                    </a:cxn>
                    <a:cxn ang="0">
                      <a:pos x="309" y="287"/>
                    </a:cxn>
                    <a:cxn ang="0">
                      <a:pos x="282" y="346"/>
                    </a:cxn>
                    <a:cxn ang="0">
                      <a:pos x="303" y="556"/>
                    </a:cxn>
                    <a:cxn ang="0">
                      <a:pos x="282" y="494"/>
                    </a:cxn>
                    <a:cxn ang="0">
                      <a:pos x="242" y="439"/>
                    </a:cxn>
                    <a:cxn ang="0">
                      <a:pos x="245" y="413"/>
                    </a:cxn>
                    <a:cxn ang="0">
                      <a:pos x="247" y="394"/>
                    </a:cxn>
                    <a:cxn ang="0">
                      <a:pos x="220" y="375"/>
                    </a:cxn>
                    <a:cxn ang="0">
                      <a:pos x="194" y="346"/>
                    </a:cxn>
                    <a:cxn ang="0">
                      <a:pos x="148" y="354"/>
                    </a:cxn>
                    <a:cxn ang="0">
                      <a:pos x="126" y="365"/>
                    </a:cxn>
                    <a:cxn ang="0">
                      <a:pos x="78" y="365"/>
                    </a:cxn>
                    <a:cxn ang="0">
                      <a:pos x="22" y="312"/>
                    </a:cxn>
                    <a:cxn ang="0">
                      <a:pos x="11" y="295"/>
                    </a:cxn>
                    <a:cxn ang="0">
                      <a:pos x="0" y="264"/>
                    </a:cxn>
                    <a:cxn ang="0">
                      <a:pos x="24" y="213"/>
                    </a:cxn>
                    <a:cxn ang="0">
                      <a:pos x="32" y="181"/>
                    </a:cxn>
                    <a:cxn ang="0">
                      <a:pos x="51" y="143"/>
                    </a:cxn>
                    <a:cxn ang="0">
                      <a:pos x="81" y="116"/>
                    </a:cxn>
                    <a:cxn ang="0">
                      <a:pos x="167" y="67"/>
                    </a:cxn>
                    <a:cxn ang="0">
                      <a:pos x="220" y="30"/>
                    </a:cxn>
                    <a:cxn ang="0">
                      <a:pos x="258" y="6"/>
                    </a:cxn>
                    <a:cxn ang="0">
                      <a:pos x="363" y="2"/>
                    </a:cxn>
                    <a:cxn ang="0">
                      <a:pos x="398" y="0"/>
                    </a:cxn>
                    <a:cxn ang="0">
                      <a:pos x="384" y="34"/>
                    </a:cxn>
                    <a:cxn ang="0">
                      <a:pos x="443" y="84"/>
                    </a:cxn>
                    <a:cxn ang="0">
                      <a:pos x="497" y="74"/>
                    </a:cxn>
                    <a:cxn ang="0">
                      <a:pos x="529" y="82"/>
                    </a:cxn>
                    <a:cxn ang="0">
                      <a:pos x="559" y="97"/>
                    </a:cxn>
                    <a:cxn ang="0">
                      <a:pos x="572" y="188"/>
                    </a:cxn>
                    <a:cxn ang="0">
                      <a:pos x="572" y="240"/>
                    </a:cxn>
                    <a:cxn ang="0">
                      <a:pos x="599" y="283"/>
                    </a:cxn>
                    <a:cxn ang="0">
                      <a:pos x="645" y="300"/>
                    </a:cxn>
                    <a:cxn ang="0">
                      <a:pos x="680" y="295"/>
                    </a:cxn>
                    <a:cxn ang="0">
                      <a:pos x="664" y="340"/>
                    </a:cxn>
                    <a:cxn ang="0">
                      <a:pos x="599" y="407"/>
                    </a:cxn>
                    <a:cxn ang="0">
                      <a:pos x="548" y="485"/>
                    </a:cxn>
                    <a:cxn ang="0">
                      <a:pos x="556" y="508"/>
                    </a:cxn>
                    <a:cxn ang="0">
                      <a:pos x="435" y="556"/>
                    </a:cxn>
                  </a:cxnLst>
                  <a:rect l="0" t="0" r="r" b="b"/>
                  <a:pathLst>
                    <a:path w="682" h="557">
                      <a:moveTo>
                        <a:pt x="435" y="556"/>
                      </a:moveTo>
                      <a:lnTo>
                        <a:pt x="481" y="464"/>
                      </a:lnTo>
                      <a:lnTo>
                        <a:pt x="473" y="449"/>
                      </a:lnTo>
                      <a:lnTo>
                        <a:pt x="486" y="451"/>
                      </a:lnTo>
                      <a:lnTo>
                        <a:pt x="495" y="441"/>
                      </a:lnTo>
                      <a:lnTo>
                        <a:pt x="500" y="413"/>
                      </a:lnTo>
                      <a:lnTo>
                        <a:pt x="500" y="371"/>
                      </a:lnTo>
                      <a:lnTo>
                        <a:pt x="309" y="287"/>
                      </a:lnTo>
                      <a:lnTo>
                        <a:pt x="296" y="308"/>
                      </a:lnTo>
                      <a:lnTo>
                        <a:pt x="282" y="346"/>
                      </a:lnTo>
                      <a:lnTo>
                        <a:pt x="396" y="557"/>
                      </a:lnTo>
                      <a:lnTo>
                        <a:pt x="303" y="556"/>
                      </a:lnTo>
                      <a:lnTo>
                        <a:pt x="304" y="536"/>
                      </a:lnTo>
                      <a:cubicBezTo>
                        <a:pt x="284" y="520"/>
                        <a:pt x="296" y="510"/>
                        <a:pt x="282" y="494"/>
                      </a:cubicBezTo>
                      <a:cubicBezTo>
                        <a:pt x="276" y="475"/>
                        <a:pt x="267" y="468"/>
                        <a:pt x="253" y="451"/>
                      </a:cubicBezTo>
                      <a:cubicBezTo>
                        <a:pt x="249" y="447"/>
                        <a:pt x="245" y="443"/>
                        <a:pt x="242" y="439"/>
                      </a:cubicBezTo>
                      <a:lnTo>
                        <a:pt x="237" y="432"/>
                      </a:lnTo>
                      <a:cubicBezTo>
                        <a:pt x="237" y="432"/>
                        <a:pt x="245" y="413"/>
                        <a:pt x="245" y="413"/>
                      </a:cubicBezTo>
                      <a:cubicBezTo>
                        <a:pt x="247" y="409"/>
                        <a:pt x="250" y="401"/>
                        <a:pt x="250" y="401"/>
                      </a:cubicBezTo>
                      <a:cubicBezTo>
                        <a:pt x="249" y="399"/>
                        <a:pt x="247" y="397"/>
                        <a:pt x="247" y="394"/>
                      </a:cubicBezTo>
                      <a:cubicBezTo>
                        <a:pt x="248" y="390"/>
                        <a:pt x="253" y="382"/>
                        <a:pt x="253" y="382"/>
                      </a:cubicBezTo>
                      <a:cubicBezTo>
                        <a:pt x="243" y="370"/>
                        <a:pt x="237" y="371"/>
                        <a:pt x="220" y="375"/>
                      </a:cubicBezTo>
                      <a:cubicBezTo>
                        <a:pt x="217" y="371"/>
                        <a:pt x="210" y="369"/>
                        <a:pt x="207" y="365"/>
                      </a:cubicBezTo>
                      <a:cubicBezTo>
                        <a:pt x="185" y="337"/>
                        <a:pt x="216" y="363"/>
                        <a:pt x="194" y="346"/>
                      </a:cubicBezTo>
                      <a:cubicBezTo>
                        <a:pt x="167" y="349"/>
                        <a:pt x="179" y="346"/>
                        <a:pt x="156" y="352"/>
                      </a:cubicBezTo>
                      <a:cubicBezTo>
                        <a:pt x="153" y="353"/>
                        <a:pt x="148" y="354"/>
                        <a:pt x="148" y="354"/>
                      </a:cubicBezTo>
                      <a:cubicBezTo>
                        <a:pt x="146" y="356"/>
                        <a:pt x="145" y="359"/>
                        <a:pt x="142" y="361"/>
                      </a:cubicBezTo>
                      <a:cubicBezTo>
                        <a:pt x="138" y="363"/>
                        <a:pt x="126" y="365"/>
                        <a:pt x="126" y="365"/>
                      </a:cubicBezTo>
                      <a:cubicBezTo>
                        <a:pt x="105" y="354"/>
                        <a:pt x="116" y="355"/>
                        <a:pt x="94" y="361"/>
                      </a:cubicBezTo>
                      <a:cubicBezTo>
                        <a:pt x="89" y="362"/>
                        <a:pt x="78" y="365"/>
                        <a:pt x="78" y="365"/>
                      </a:cubicBezTo>
                      <a:cubicBezTo>
                        <a:pt x="62" y="383"/>
                        <a:pt x="46" y="346"/>
                        <a:pt x="35" y="337"/>
                      </a:cubicBezTo>
                      <a:cubicBezTo>
                        <a:pt x="32" y="330"/>
                        <a:pt x="24" y="320"/>
                        <a:pt x="22" y="312"/>
                      </a:cubicBezTo>
                      <a:cubicBezTo>
                        <a:pt x="20" y="308"/>
                        <a:pt x="22" y="303"/>
                        <a:pt x="19" y="300"/>
                      </a:cubicBezTo>
                      <a:cubicBezTo>
                        <a:pt x="17" y="297"/>
                        <a:pt x="13" y="297"/>
                        <a:pt x="11" y="295"/>
                      </a:cubicBezTo>
                      <a:cubicBezTo>
                        <a:pt x="3" y="277"/>
                        <a:pt x="15" y="306"/>
                        <a:pt x="5" y="276"/>
                      </a:cubicBezTo>
                      <a:cubicBezTo>
                        <a:pt x="4" y="272"/>
                        <a:pt x="0" y="264"/>
                        <a:pt x="0" y="264"/>
                      </a:cubicBezTo>
                      <a:cubicBezTo>
                        <a:pt x="3" y="253"/>
                        <a:pt x="2" y="248"/>
                        <a:pt x="13" y="243"/>
                      </a:cubicBezTo>
                      <a:cubicBezTo>
                        <a:pt x="20" y="221"/>
                        <a:pt x="17" y="231"/>
                        <a:pt x="24" y="213"/>
                      </a:cubicBezTo>
                      <a:cubicBezTo>
                        <a:pt x="26" y="209"/>
                        <a:pt x="30" y="200"/>
                        <a:pt x="30" y="200"/>
                      </a:cubicBezTo>
                      <a:cubicBezTo>
                        <a:pt x="26" y="192"/>
                        <a:pt x="24" y="191"/>
                        <a:pt x="32" y="181"/>
                      </a:cubicBezTo>
                      <a:cubicBezTo>
                        <a:pt x="36" y="177"/>
                        <a:pt x="43" y="169"/>
                        <a:pt x="43" y="169"/>
                      </a:cubicBezTo>
                      <a:cubicBezTo>
                        <a:pt x="37" y="155"/>
                        <a:pt x="36" y="153"/>
                        <a:pt x="51" y="143"/>
                      </a:cubicBezTo>
                      <a:cubicBezTo>
                        <a:pt x="56" y="140"/>
                        <a:pt x="67" y="135"/>
                        <a:pt x="67" y="135"/>
                      </a:cubicBezTo>
                      <a:cubicBezTo>
                        <a:pt x="73" y="129"/>
                        <a:pt x="75" y="122"/>
                        <a:pt x="81" y="116"/>
                      </a:cubicBezTo>
                      <a:cubicBezTo>
                        <a:pt x="89" y="107"/>
                        <a:pt x="102" y="105"/>
                        <a:pt x="113" y="99"/>
                      </a:cubicBezTo>
                      <a:cubicBezTo>
                        <a:pt x="125" y="85"/>
                        <a:pt x="149" y="76"/>
                        <a:pt x="167" y="67"/>
                      </a:cubicBezTo>
                      <a:cubicBezTo>
                        <a:pt x="174" y="59"/>
                        <a:pt x="175" y="50"/>
                        <a:pt x="188" y="46"/>
                      </a:cubicBezTo>
                      <a:cubicBezTo>
                        <a:pt x="198" y="39"/>
                        <a:pt x="208" y="36"/>
                        <a:pt x="220" y="30"/>
                      </a:cubicBezTo>
                      <a:cubicBezTo>
                        <a:pt x="223" y="28"/>
                        <a:pt x="228" y="25"/>
                        <a:pt x="228" y="25"/>
                      </a:cubicBezTo>
                      <a:cubicBezTo>
                        <a:pt x="237" y="16"/>
                        <a:pt x="245" y="10"/>
                        <a:pt x="258" y="6"/>
                      </a:cubicBezTo>
                      <a:cubicBezTo>
                        <a:pt x="269" y="31"/>
                        <a:pt x="301" y="6"/>
                        <a:pt x="320" y="4"/>
                      </a:cubicBezTo>
                      <a:cubicBezTo>
                        <a:pt x="334" y="3"/>
                        <a:pt x="349" y="3"/>
                        <a:pt x="363" y="2"/>
                      </a:cubicBezTo>
                      <a:cubicBezTo>
                        <a:pt x="369" y="3"/>
                        <a:pt x="376" y="5"/>
                        <a:pt x="382" y="4"/>
                      </a:cubicBezTo>
                      <a:cubicBezTo>
                        <a:pt x="387" y="4"/>
                        <a:pt x="398" y="0"/>
                        <a:pt x="398" y="0"/>
                      </a:cubicBezTo>
                      <a:cubicBezTo>
                        <a:pt x="415" y="8"/>
                        <a:pt x="406" y="16"/>
                        <a:pt x="400" y="30"/>
                      </a:cubicBezTo>
                      <a:cubicBezTo>
                        <a:pt x="398" y="34"/>
                        <a:pt x="384" y="34"/>
                        <a:pt x="384" y="34"/>
                      </a:cubicBezTo>
                      <a:cubicBezTo>
                        <a:pt x="379" y="47"/>
                        <a:pt x="398" y="51"/>
                        <a:pt x="411" y="55"/>
                      </a:cubicBezTo>
                      <a:cubicBezTo>
                        <a:pt x="419" y="72"/>
                        <a:pt x="421" y="79"/>
                        <a:pt x="443" y="84"/>
                      </a:cubicBezTo>
                      <a:cubicBezTo>
                        <a:pt x="461" y="71"/>
                        <a:pt x="435" y="65"/>
                        <a:pt x="468" y="57"/>
                      </a:cubicBezTo>
                      <a:cubicBezTo>
                        <a:pt x="482" y="61"/>
                        <a:pt x="485" y="70"/>
                        <a:pt x="497" y="74"/>
                      </a:cubicBezTo>
                      <a:cubicBezTo>
                        <a:pt x="505" y="76"/>
                        <a:pt x="513" y="78"/>
                        <a:pt x="521" y="80"/>
                      </a:cubicBezTo>
                      <a:cubicBezTo>
                        <a:pt x="524" y="81"/>
                        <a:pt x="529" y="82"/>
                        <a:pt x="529" y="82"/>
                      </a:cubicBezTo>
                      <a:cubicBezTo>
                        <a:pt x="547" y="78"/>
                        <a:pt x="547" y="76"/>
                        <a:pt x="562" y="84"/>
                      </a:cubicBezTo>
                      <a:cubicBezTo>
                        <a:pt x="566" y="95"/>
                        <a:pt x="565" y="86"/>
                        <a:pt x="559" y="97"/>
                      </a:cubicBezTo>
                      <a:cubicBezTo>
                        <a:pt x="557" y="101"/>
                        <a:pt x="554" y="110"/>
                        <a:pt x="554" y="110"/>
                      </a:cubicBezTo>
                      <a:cubicBezTo>
                        <a:pt x="556" y="132"/>
                        <a:pt x="556" y="168"/>
                        <a:pt x="572" y="188"/>
                      </a:cubicBezTo>
                      <a:cubicBezTo>
                        <a:pt x="568" y="198"/>
                        <a:pt x="564" y="208"/>
                        <a:pt x="562" y="219"/>
                      </a:cubicBezTo>
                      <a:cubicBezTo>
                        <a:pt x="564" y="227"/>
                        <a:pt x="569" y="233"/>
                        <a:pt x="572" y="240"/>
                      </a:cubicBezTo>
                      <a:cubicBezTo>
                        <a:pt x="573" y="247"/>
                        <a:pt x="572" y="254"/>
                        <a:pt x="575" y="259"/>
                      </a:cubicBezTo>
                      <a:cubicBezTo>
                        <a:pt x="577" y="263"/>
                        <a:pt x="595" y="272"/>
                        <a:pt x="599" y="283"/>
                      </a:cubicBezTo>
                      <a:cubicBezTo>
                        <a:pt x="594" y="295"/>
                        <a:pt x="603" y="306"/>
                        <a:pt x="618" y="310"/>
                      </a:cubicBezTo>
                      <a:cubicBezTo>
                        <a:pt x="630" y="307"/>
                        <a:pt x="638" y="308"/>
                        <a:pt x="645" y="300"/>
                      </a:cubicBezTo>
                      <a:cubicBezTo>
                        <a:pt x="660" y="302"/>
                        <a:pt x="663" y="303"/>
                        <a:pt x="672" y="293"/>
                      </a:cubicBezTo>
                      <a:cubicBezTo>
                        <a:pt x="675" y="294"/>
                        <a:pt x="679" y="293"/>
                        <a:pt x="680" y="295"/>
                      </a:cubicBezTo>
                      <a:cubicBezTo>
                        <a:pt x="682" y="301"/>
                        <a:pt x="674" y="321"/>
                        <a:pt x="672" y="327"/>
                      </a:cubicBezTo>
                      <a:cubicBezTo>
                        <a:pt x="668" y="340"/>
                        <a:pt x="671" y="326"/>
                        <a:pt x="664" y="340"/>
                      </a:cubicBezTo>
                      <a:cubicBezTo>
                        <a:pt x="652" y="360"/>
                        <a:pt x="646" y="381"/>
                        <a:pt x="621" y="394"/>
                      </a:cubicBezTo>
                      <a:cubicBezTo>
                        <a:pt x="614" y="402"/>
                        <a:pt x="609" y="402"/>
                        <a:pt x="599" y="407"/>
                      </a:cubicBezTo>
                      <a:cubicBezTo>
                        <a:pt x="590" y="418"/>
                        <a:pt x="579" y="429"/>
                        <a:pt x="567" y="439"/>
                      </a:cubicBezTo>
                      <a:cubicBezTo>
                        <a:pt x="560" y="454"/>
                        <a:pt x="555" y="470"/>
                        <a:pt x="548" y="485"/>
                      </a:cubicBezTo>
                      <a:cubicBezTo>
                        <a:pt x="549" y="489"/>
                        <a:pt x="550" y="492"/>
                        <a:pt x="551" y="496"/>
                      </a:cubicBezTo>
                      <a:cubicBezTo>
                        <a:pt x="552" y="500"/>
                        <a:pt x="556" y="508"/>
                        <a:pt x="556" y="508"/>
                      </a:cubicBezTo>
                      <a:cubicBezTo>
                        <a:pt x="559" y="524"/>
                        <a:pt x="562" y="546"/>
                        <a:pt x="576" y="557"/>
                      </a:cubicBezTo>
                      <a:lnTo>
                        <a:pt x="435" y="556"/>
                      </a:lnTo>
                      <a:close/>
                    </a:path>
                  </a:pathLst>
                </a:custGeom>
                <a:solidFill>
                  <a:schemeClr val="folHlink"/>
                </a:solidFill>
                <a:ln w="9525">
                  <a:noFill/>
                  <a:round/>
                  <a:headEnd/>
                  <a:tailEnd/>
                </a:ln>
                <a:effectLst/>
              </p:spPr>
              <p:txBody>
                <a:bodyPr wrap="none" anchor="ctr"/>
                <a:lstStyle/>
                <a:p>
                  <a:endParaRPr lang="id-ID"/>
                </a:p>
              </p:txBody>
            </p:sp>
            <p:sp>
              <p:nvSpPr>
                <p:cNvPr id="11321" name="Freeform 57"/>
                <p:cNvSpPr>
                  <a:spLocks/>
                </p:cNvSpPr>
                <p:nvPr/>
              </p:nvSpPr>
              <p:spPr bwMode="ltGray">
                <a:xfrm>
                  <a:off x="1189" y="447"/>
                  <a:ext cx="163" cy="221"/>
                </a:xfrm>
                <a:custGeom>
                  <a:avLst/>
                  <a:gdLst/>
                  <a:ahLst/>
                  <a:cxnLst>
                    <a:cxn ang="0">
                      <a:pos x="243" y="347"/>
                    </a:cxn>
                    <a:cxn ang="0">
                      <a:pos x="233" y="301"/>
                    </a:cxn>
                    <a:cxn ang="0">
                      <a:pos x="217" y="288"/>
                    </a:cxn>
                    <a:cxn ang="0">
                      <a:pos x="215" y="269"/>
                    </a:cxn>
                    <a:cxn ang="0">
                      <a:pos x="209" y="254"/>
                    </a:cxn>
                    <a:cxn ang="0">
                      <a:pos x="209" y="229"/>
                    </a:cxn>
                    <a:cxn ang="0">
                      <a:pos x="207" y="214"/>
                    </a:cxn>
                    <a:cxn ang="0">
                      <a:pos x="228" y="202"/>
                    </a:cxn>
                    <a:cxn ang="0">
                      <a:pos x="257" y="197"/>
                    </a:cxn>
                    <a:cxn ang="0">
                      <a:pos x="257" y="136"/>
                    </a:cxn>
                    <a:cxn ang="0">
                      <a:pos x="54" y="96"/>
                    </a:cxn>
                    <a:cxn ang="0">
                      <a:pos x="32" y="98"/>
                    </a:cxn>
                    <a:cxn ang="0">
                      <a:pos x="16" y="102"/>
                    </a:cxn>
                    <a:cxn ang="0">
                      <a:pos x="0" y="149"/>
                    </a:cxn>
                    <a:cxn ang="0">
                      <a:pos x="93" y="346"/>
                    </a:cxn>
                    <a:cxn ang="0">
                      <a:pos x="243" y="347"/>
                    </a:cxn>
                  </a:cxnLst>
                  <a:rect l="0" t="0" r="r" b="b"/>
                  <a:pathLst>
                    <a:path w="257" h="347">
                      <a:moveTo>
                        <a:pt x="243" y="347"/>
                      </a:moveTo>
                      <a:lnTo>
                        <a:pt x="233" y="301"/>
                      </a:lnTo>
                      <a:lnTo>
                        <a:pt x="217" y="288"/>
                      </a:lnTo>
                      <a:lnTo>
                        <a:pt x="215" y="269"/>
                      </a:lnTo>
                      <a:lnTo>
                        <a:pt x="209" y="254"/>
                      </a:lnTo>
                      <a:lnTo>
                        <a:pt x="209" y="229"/>
                      </a:lnTo>
                      <a:lnTo>
                        <a:pt x="207" y="214"/>
                      </a:lnTo>
                      <a:lnTo>
                        <a:pt x="228" y="202"/>
                      </a:lnTo>
                      <a:lnTo>
                        <a:pt x="257" y="197"/>
                      </a:lnTo>
                      <a:lnTo>
                        <a:pt x="257" y="136"/>
                      </a:lnTo>
                      <a:cubicBezTo>
                        <a:pt x="209" y="119"/>
                        <a:pt x="13" y="0"/>
                        <a:pt x="54" y="96"/>
                      </a:cubicBezTo>
                      <a:cubicBezTo>
                        <a:pt x="36" y="106"/>
                        <a:pt x="57" y="97"/>
                        <a:pt x="32" y="98"/>
                      </a:cubicBezTo>
                      <a:cubicBezTo>
                        <a:pt x="27" y="99"/>
                        <a:pt x="16" y="102"/>
                        <a:pt x="16" y="102"/>
                      </a:cubicBezTo>
                      <a:lnTo>
                        <a:pt x="0" y="149"/>
                      </a:lnTo>
                      <a:lnTo>
                        <a:pt x="93" y="346"/>
                      </a:lnTo>
                      <a:lnTo>
                        <a:pt x="243" y="347"/>
                      </a:lnTo>
                      <a:close/>
                    </a:path>
                  </a:pathLst>
                </a:custGeom>
                <a:solidFill>
                  <a:schemeClr val="folHlink"/>
                </a:solidFill>
                <a:ln w="9525">
                  <a:noFill/>
                  <a:round/>
                  <a:headEnd/>
                  <a:tailEnd/>
                </a:ln>
                <a:effectLst/>
              </p:spPr>
              <p:txBody>
                <a:bodyPr wrap="none" anchor="ctr"/>
                <a:lstStyle/>
                <a:p>
                  <a:endParaRPr lang="id-ID"/>
                </a:p>
              </p:txBody>
            </p:sp>
            <p:sp>
              <p:nvSpPr>
                <p:cNvPr id="11322" name="Freeform 58"/>
                <p:cNvSpPr>
                  <a:spLocks/>
                </p:cNvSpPr>
                <p:nvPr/>
              </p:nvSpPr>
              <p:spPr bwMode="ltGray">
                <a:xfrm>
                  <a:off x="1476" y="611"/>
                  <a:ext cx="7" cy="12"/>
                </a:xfrm>
                <a:custGeom>
                  <a:avLst/>
                  <a:gdLst/>
                  <a:ahLst/>
                  <a:cxnLst>
                    <a:cxn ang="0">
                      <a:pos x="7" y="25"/>
                    </a:cxn>
                    <a:cxn ang="0">
                      <a:pos x="19" y="21"/>
                    </a:cxn>
                    <a:cxn ang="0">
                      <a:pos x="7" y="25"/>
                    </a:cxn>
                  </a:cxnLst>
                  <a:rect l="0" t="0" r="r" b="b"/>
                  <a:pathLst>
                    <a:path w="19" h="37">
                      <a:moveTo>
                        <a:pt x="7" y="25"/>
                      </a:moveTo>
                      <a:cubicBezTo>
                        <a:pt x="0" y="4"/>
                        <a:pt x="12" y="0"/>
                        <a:pt x="19" y="21"/>
                      </a:cubicBezTo>
                      <a:cubicBezTo>
                        <a:pt x="14" y="37"/>
                        <a:pt x="18" y="36"/>
                        <a:pt x="7" y="25"/>
                      </a:cubicBezTo>
                      <a:close/>
                    </a:path>
                  </a:pathLst>
                </a:custGeom>
                <a:solidFill>
                  <a:schemeClr val="folHlink"/>
                </a:solidFill>
                <a:ln w="9525">
                  <a:noFill/>
                  <a:round/>
                  <a:headEnd/>
                  <a:tailEnd/>
                </a:ln>
                <a:effectLst/>
              </p:spPr>
              <p:txBody>
                <a:bodyPr wrap="none" anchor="ctr"/>
                <a:lstStyle/>
                <a:p>
                  <a:endParaRPr lang="id-ID"/>
                </a:p>
              </p:txBody>
            </p:sp>
            <p:sp>
              <p:nvSpPr>
                <p:cNvPr id="11323" name="Freeform 59"/>
                <p:cNvSpPr>
                  <a:spLocks/>
                </p:cNvSpPr>
                <p:nvPr/>
              </p:nvSpPr>
              <p:spPr bwMode="ltGray">
                <a:xfrm>
                  <a:off x="1467" y="497"/>
                  <a:ext cx="9" cy="7"/>
                </a:xfrm>
                <a:custGeom>
                  <a:avLst/>
                  <a:gdLst/>
                  <a:ahLst/>
                  <a:cxnLst>
                    <a:cxn ang="0">
                      <a:pos x="12" y="12"/>
                    </a:cxn>
                    <a:cxn ang="0">
                      <a:pos x="16" y="0"/>
                    </a:cxn>
                    <a:cxn ang="0">
                      <a:pos x="20" y="12"/>
                    </a:cxn>
                    <a:cxn ang="0">
                      <a:pos x="8" y="20"/>
                    </a:cxn>
                    <a:cxn ang="0">
                      <a:pos x="12" y="12"/>
                    </a:cxn>
                  </a:cxnLst>
                  <a:rect l="0" t="0" r="r" b="b"/>
                  <a:pathLst>
                    <a:path w="22" h="20">
                      <a:moveTo>
                        <a:pt x="12" y="12"/>
                      </a:moveTo>
                      <a:cubicBezTo>
                        <a:pt x="13" y="8"/>
                        <a:pt x="12" y="0"/>
                        <a:pt x="16" y="0"/>
                      </a:cubicBezTo>
                      <a:cubicBezTo>
                        <a:pt x="20" y="0"/>
                        <a:pt x="22" y="8"/>
                        <a:pt x="20" y="12"/>
                      </a:cubicBezTo>
                      <a:cubicBezTo>
                        <a:pt x="18" y="16"/>
                        <a:pt x="12" y="17"/>
                        <a:pt x="8" y="20"/>
                      </a:cubicBezTo>
                      <a:cubicBezTo>
                        <a:pt x="3" y="5"/>
                        <a:pt x="0" y="6"/>
                        <a:pt x="12" y="12"/>
                      </a:cubicBezTo>
                      <a:close/>
                    </a:path>
                  </a:pathLst>
                </a:custGeom>
                <a:solidFill>
                  <a:schemeClr val="folHlink"/>
                </a:solidFill>
                <a:ln w="9525">
                  <a:noFill/>
                  <a:round/>
                  <a:headEnd/>
                  <a:tailEnd/>
                </a:ln>
                <a:effectLst/>
              </p:spPr>
              <p:txBody>
                <a:bodyPr wrap="none" anchor="ctr"/>
                <a:lstStyle/>
                <a:p>
                  <a:endParaRPr lang="id-ID"/>
                </a:p>
              </p:txBody>
            </p:sp>
            <p:sp>
              <p:nvSpPr>
                <p:cNvPr id="11324" name="Freeform 60"/>
                <p:cNvSpPr>
                  <a:spLocks/>
                </p:cNvSpPr>
                <p:nvPr/>
              </p:nvSpPr>
              <p:spPr bwMode="ltGray">
                <a:xfrm>
                  <a:off x="1072" y="357"/>
                  <a:ext cx="25" cy="10"/>
                </a:xfrm>
                <a:custGeom>
                  <a:avLst/>
                  <a:gdLst/>
                  <a:ahLst/>
                  <a:cxnLst>
                    <a:cxn ang="0">
                      <a:pos x="24" y="18"/>
                    </a:cxn>
                    <a:cxn ang="0">
                      <a:pos x="32" y="6"/>
                    </a:cxn>
                    <a:cxn ang="0">
                      <a:pos x="36" y="30"/>
                    </a:cxn>
                    <a:cxn ang="0">
                      <a:pos x="24" y="18"/>
                    </a:cxn>
                  </a:cxnLst>
                  <a:rect l="0" t="0" r="r" b="b"/>
                  <a:pathLst>
                    <a:path w="57" h="30">
                      <a:moveTo>
                        <a:pt x="24" y="18"/>
                      </a:moveTo>
                      <a:cubicBezTo>
                        <a:pt x="0" y="10"/>
                        <a:pt x="9" y="0"/>
                        <a:pt x="32" y="6"/>
                      </a:cubicBezTo>
                      <a:cubicBezTo>
                        <a:pt x="46" y="15"/>
                        <a:pt x="57" y="23"/>
                        <a:pt x="36" y="30"/>
                      </a:cubicBezTo>
                      <a:cubicBezTo>
                        <a:pt x="21" y="25"/>
                        <a:pt x="24" y="30"/>
                        <a:pt x="24" y="18"/>
                      </a:cubicBezTo>
                      <a:close/>
                    </a:path>
                  </a:pathLst>
                </a:custGeom>
                <a:solidFill>
                  <a:schemeClr val="folHlink"/>
                </a:solidFill>
                <a:ln w="9525">
                  <a:noFill/>
                  <a:round/>
                  <a:headEnd/>
                  <a:tailEnd/>
                </a:ln>
                <a:effectLst/>
              </p:spPr>
              <p:txBody>
                <a:bodyPr wrap="none" anchor="ctr"/>
                <a:lstStyle/>
                <a:p>
                  <a:endParaRPr lang="id-ID"/>
                </a:p>
              </p:txBody>
            </p:sp>
            <p:sp>
              <p:nvSpPr>
                <p:cNvPr id="11325" name="Freeform 61"/>
                <p:cNvSpPr>
                  <a:spLocks/>
                </p:cNvSpPr>
                <p:nvPr/>
              </p:nvSpPr>
              <p:spPr bwMode="ltGray">
                <a:xfrm>
                  <a:off x="1374" y="265"/>
                  <a:ext cx="295" cy="233"/>
                </a:xfrm>
                <a:custGeom>
                  <a:avLst/>
                  <a:gdLst/>
                  <a:ahLst/>
                  <a:cxnLst>
                    <a:cxn ang="0">
                      <a:pos x="473" y="464"/>
                    </a:cxn>
                    <a:cxn ang="0">
                      <a:pos x="393" y="452"/>
                    </a:cxn>
                    <a:cxn ang="0">
                      <a:pos x="325" y="412"/>
                    </a:cxn>
                    <a:cxn ang="0">
                      <a:pos x="265" y="400"/>
                    </a:cxn>
                    <a:cxn ang="0">
                      <a:pos x="237" y="416"/>
                    </a:cxn>
                    <a:cxn ang="0">
                      <a:pos x="261" y="428"/>
                    </a:cxn>
                    <a:cxn ang="0">
                      <a:pos x="293" y="468"/>
                    </a:cxn>
                    <a:cxn ang="0">
                      <a:pos x="321" y="476"/>
                    </a:cxn>
                    <a:cxn ang="0">
                      <a:pos x="333" y="536"/>
                    </a:cxn>
                    <a:cxn ang="0">
                      <a:pos x="313" y="552"/>
                    </a:cxn>
                    <a:cxn ang="0">
                      <a:pos x="261" y="616"/>
                    </a:cxn>
                    <a:cxn ang="0">
                      <a:pos x="225" y="628"/>
                    </a:cxn>
                    <a:cxn ang="0">
                      <a:pos x="97" y="696"/>
                    </a:cxn>
                    <a:cxn ang="0">
                      <a:pos x="77" y="616"/>
                    </a:cxn>
                    <a:cxn ang="0">
                      <a:pos x="45" y="524"/>
                    </a:cxn>
                    <a:cxn ang="0">
                      <a:pos x="33" y="448"/>
                    </a:cxn>
                    <a:cxn ang="0">
                      <a:pos x="53" y="344"/>
                    </a:cxn>
                    <a:cxn ang="0">
                      <a:pos x="17" y="392"/>
                    </a:cxn>
                    <a:cxn ang="0">
                      <a:pos x="81" y="280"/>
                    </a:cxn>
                    <a:cxn ang="0">
                      <a:pos x="113" y="204"/>
                    </a:cxn>
                    <a:cxn ang="0">
                      <a:pos x="37" y="204"/>
                    </a:cxn>
                    <a:cxn ang="0">
                      <a:pos x="1" y="196"/>
                    </a:cxn>
                    <a:cxn ang="0">
                      <a:pos x="25" y="140"/>
                    </a:cxn>
                    <a:cxn ang="0">
                      <a:pos x="97" y="112"/>
                    </a:cxn>
                    <a:cxn ang="0">
                      <a:pos x="221" y="124"/>
                    </a:cxn>
                    <a:cxn ang="0">
                      <a:pos x="229" y="64"/>
                    </a:cxn>
                    <a:cxn ang="0">
                      <a:pos x="261" y="0"/>
                    </a:cxn>
                    <a:cxn ang="0">
                      <a:pos x="357" y="44"/>
                    </a:cxn>
                    <a:cxn ang="0">
                      <a:pos x="329" y="88"/>
                    </a:cxn>
                    <a:cxn ang="0">
                      <a:pos x="301" y="176"/>
                    </a:cxn>
                    <a:cxn ang="0">
                      <a:pos x="361" y="192"/>
                    </a:cxn>
                    <a:cxn ang="0">
                      <a:pos x="373" y="136"/>
                    </a:cxn>
                    <a:cxn ang="0">
                      <a:pos x="417" y="92"/>
                    </a:cxn>
                    <a:cxn ang="0">
                      <a:pos x="497" y="88"/>
                    </a:cxn>
                    <a:cxn ang="0">
                      <a:pos x="529" y="52"/>
                    </a:cxn>
                    <a:cxn ang="0">
                      <a:pos x="541" y="460"/>
                    </a:cxn>
                  </a:cxnLst>
                  <a:rect l="0" t="0" r="r" b="b"/>
                  <a:pathLst>
                    <a:path w="693" h="696">
                      <a:moveTo>
                        <a:pt x="541" y="460"/>
                      </a:moveTo>
                      <a:lnTo>
                        <a:pt x="473" y="464"/>
                      </a:lnTo>
                      <a:lnTo>
                        <a:pt x="441" y="452"/>
                      </a:lnTo>
                      <a:lnTo>
                        <a:pt x="393" y="452"/>
                      </a:lnTo>
                      <a:cubicBezTo>
                        <a:pt x="365" y="448"/>
                        <a:pt x="360" y="444"/>
                        <a:pt x="337" y="436"/>
                      </a:cubicBezTo>
                      <a:cubicBezTo>
                        <a:pt x="336" y="432"/>
                        <a:pt x="330" y="413"/>
                        <a:pt x="325" y="412"/>
                      </a:cubicBezTo>
                      <a:cubicBezTo>
                        <a:pt x="317" y="411"/>
                        <a:pt x="301" y="420"/>
                        <a:pt x="301" y="420"/>
                      </a:cubicBezTo>
                      <a:cubicBezTo>
                        <a:pt x="289" y="412"/>
                        <a:pt x="277" y="408"/>
                        <a:pt x="265" y="400"/>
                      </a:cubicBezTo>
                      <a:cubicBezTo>
                        <a:pt x="252" y="380"/>
                        <a:pt x="256" y="356"/>
                        <a:pt x="233" y="348"/>
                      </a:cubicBezTo>
                      <a:cubicBezTo>
                        <a:pt x="217" y="372"/>
                        <a:pt x="221" y="392"/>
                        <a:pt x="237" y="416"/>
                      </a:cubicBezTo>
                      <a:cubicBezTo>
                        <a:pt x="234" y="428"/>
                        <a:pt x="228" y="445"/>
                        <a:pt x="237" y="444"/>
                      </a:cubicBezTo>
                      <a:cubicBezTo>
                        <a:pt x="247" y="443"/>
                        <a:pt x="261" y="428"/>
                        <a:pt x="261" y="428"/>
                      </a:cubicBezTo>
                      <a:cubicBezTo>
                        <a:pt x="258" y="450"/>
                        <a:pt x="243" y="475"/>
                        <a:pt x="269" y="484"/>
                      </a:cubicBezTo>
                      <a:cubicBezTo>
                        <a:pt x="277" y="479"/>
                        <a:pt x="288" y="476"/>
                        <a:pt x="293" y="468"/>
                      </a:cubicBezTo>
                      <a:cubicBezTo>
                        <a:pt x="302" y="454"/>
                        <a:pt x="303" y="446"/>
                        <a:pt x="317" y="436"/>
                      </a:cubicBezTo>
                      <a:cubicBezTo>
                        <a:pt x="315" y="448"/>
                        <a:pt x="306" y="467"/>
                        <a:pt x="321" y="476"/>
                      </a:cubicBezTo>
                      <a:cubicBezTo>
                        <a:pt x="328" y="480"/>
                        <a:pt x="345" y="484"/>
                        <a:pt x="345" y="484"/>
                      </a:cubicBezTo>
                      <a:cubicBezTo>
                        <a:pt x="382" y="472"/>
                        <a:pt x="347" y="527"/>
                        <a:pt x="333" y="536"/>
                      </a:cubicBezTo>
                      <a:cubicBezTo>
                        <a:pt x="330" y="540"/>
                        <a:pt x="329" y="545"/>
                        <a:pt x="325" y="548"/>
                      </a:cubicBezTo>
                      <a:cubicBezTo>
                        <a:pt x="322" y="551"/>
                        <a:pt x="316" y="549"/>
                        <a:pt x="313" y="552"/>
                      </a:cubicBezTo>
                      <a:cubicBezTo>
                        <a:pt x="300" y="565"/>
                        <a:pt x="320" y="575"/>
                        <a:pt x="293" y="584"/>
                      </a:cubicBezTo>
                      <a:cubicBezTo>
                        <a:pt x="286" y="595"/>
                        <a:pt x="272" y="610"/>
                        <a:pt x="261" y="616"/>
                      </a:cubicBezTo>
                      <a:cubicBezTo>
                        <a:pt x="254" y="620"/>
                        <a:pt x="245" y="621"/>
                        <a:pt x="237" y="624"/>
                      </a:cubicBezTo>
                      <a:cubicBezTo>
                        <a:pt x="233" y="625"/>
                        <a:pt x="225" y="628"/>
                        <a:pt x="225" y="628"/>
                      </a:cubicBezTo>
                      <a:cubicBezTo>
                        <a:pt x="215" y="659"/>
                        <a:pt x="212" y="652"/>
                        <a:pt x="173" y="656"/>
                      </a:cubicBezTo>
                      <a:cubicBezTo>
                        <a:pt x="140" y="667"/>
                        <a:pt x="132" y="687"/>
                        <a:pt x="97" y="696"/>
                      </a:cubicBezTo>
                      <a:cubicBezTo>
                        <a:pt x="77" y="691"/>
                        <a:pt x="75" y="687"/>
                        <a:pt x="81" y="668"/>
                      </a:cubicBezTo>
                      <a:cubicBezTo>
                        <a:pt x="77" y="646"/>
                        <a:pt x="72" y="639"/>
                        <a:pt x="77" y="616"/>
                      </a:cubicBezTo>
                      <a:cubicBezTo>
                        <a:pt x="73" y="598"/>
                        <a:pt x="71" y="587"/>
                        <a:pt x="61" y="572"/>
                      </a:cubicBezTo>
                      <a:cubicBezTo>
                        <a:pt x="58" y="551"/>
                        <a:pt x="51" y="543"/>
                        <a:pt x="45" y="524"/>
                      </a:cubicBezTo>
                      <a:cubicBezTo>
                        <a:pt x="52" y="502"/>
                        <a:pt x="58" y="496"/>
                        <a:pt x="49" y="472"/>
                      </a:cubicBezTo>
                      <a:cubicBezTo>
                        <a:pt x="46" y="463"/>
                        <a:pt x="33" y="448"/>
                        <a:pt x="33" y="448"/>
                      </a:cubicBezTo>
                      <a:cubicBezTo>
                        <a:pt x="42" y="422"/>
                        <a:pt x="42" y="408"/>
                        <a:pt x="33" y="380"/>
                      </a:cubicBezTo>
                      <a:cubicBezTo>
                        <a:pt x="49" y="369"/>
                        <a:pt x="48" y="362"/>
                        <a:pt x="53" y="344"/>
                      </a:cubicBezTo>
                      <a:cubicBezTo>
                        <a:pt x="47" y="327"/>
                        <a:pt x="49" y="308"/>
                        <a:pt x="33" y="332"/>
                      </a:cubicBezTo>
                      <a:cubicBezTo>
                        <a:pt x="40" y="353"/>
                        <a:pt x="29" y="374"/>
                        <a:pt x="17" y="392"/>
                      </a:cubicBezTo>
                      <a:cubicBezTo>
                        <a:pt x="6" y="360"/>
                        <a:pt x="10" y="340"/>
                        <a:pt x="13" y="304"/>
                      </a:cubicBezTo>
                      <a:cubicBezTo>
                        <a:pt x="44" y="314"/>
                        <a:pt x="54" y="289"/>
                        <a:pt x="81" y="280"/>
                      </a:cubicBezTo>
                      <a:cubicBezTo>
                        <a:pt x="94" y="261"/>
                        <a:pt x="85" y="242"/>
                        <a:pt x="105" y="228"/>
                      </a:cubicBezTo>
                      <a:cubicBezTo>
                        <a:pt x="108" y="220"/>
                        <a:pt x="110" y="212"/>
                        <a:pt x="113" y="204"/>
                      </a:cubicBezTo>
                      <a:cubicBezTo>
                        <a:pt x="116" y="196"/>
                        <a:pt x="89" y="196"/>
                        <a:pt x="89" y="196"/>
                      </a:cubicBezTo>
                      <a:cubicBezTo>
                        <a:pt x="81" y="221"/>
                        <a:pt x="58" y="211"/>
                        <a:pt x="37" y="204"/>
                      </a:cubicBezTo>
                      <a:cubicBezTo>
                        <a:pt x="33" y="207"/>
                        <a:pt x="30" y="213"/>
                        <a:pt x="25" y="212"/>
                      </a:cubicBezTo>
                      <a:cubicBezTo>
                        <a:pt x="16" y="210"/>
                        <a:pt x="1" y="196"/>
                        <a:pt x="1" y="196"/>
                      </a:cubicBezTo>
                      <a:cubicBezTo>
                        <a:pt x="4" y="186"/>
                        <a:pt x="4" y="174"/>
                        <a:pt x="9" y="164"/>
                      </a:cubicBezTo>
                      <a:cubicBezTo>
                        <a:pt x="13" y="155"/>
                        <a:pt x="25" y="140"/>
                        <a:pt x="25" y="140"/>
                      </a:cubicBezTo>
                      <a:cubicBezTo>
                        <a:pt x="0" y="132"/>
                        <a:pt x="25" y="128"/>
                        <a:pt x="37" y="124"/>
                      </a:cubicBezTo>
                      <a:cubicBezTo>
                        <a:pt x="58" y="131"/>
                        <a:pt x="75" y="116"/>
                        <a:pt x="97" y="112"/>
                      </a:cubicBezTo>
                      <a:cubicBezTo>
                        <a:pt x="135" y="87"/>
                        <a:pt x="159" y="122"/>
                        <a:pt x="197" y="132"/>
                      </a:cubicBezTo>
                      <a:cubicBezTo>
                        <a:pt x="205" y="129"/>
                        <a:pt x="213" y="127"/>
                        <a:pt x="221" y="124"/>
                      </a:cubicBezTo>
                      <a:cubicBezTo>
                        <a:pt x="225" y="123"/>
                        <a:pt x="226" y="147"/>
                        <a:pt x="233" y="120"/>
                      </a:cubicBezTo>
                      <a:lnTo>
                        <a:pt x="229" y="64"/>
                      </a:lnTo>
                      <a:lnTo>
                        <a:pt x="209" y="40"/>
                      </a:lnTo>
                      <a:cubicBezTo>
                        <a:pt x="243" y="21"/>
                        <a:pt x="240" y="21"/>
                        <a:pt x="261" y="0"/>
                      </a:cubicBezTo>
                      <a:cubicBezTo>
                        <a:pt x="297" y="16"/>
                        <a:pt x="333" y="32"/>
                        <a:pt x="369" y="48"/>
                      </a:cubicBezTo>
                      <a:cubicBezTo>
                        <a:pt x="373" y="50"/>
                        <a:pt x="361" y="44"/>
                        <a:pt x="357" y="44"/>
                      </a:cubicBezTo>
                      <a:cubicBezTo>
                        <a:pt x="349" y="45"/>
                        <a:pt x="333" y="52"/>
                        <a:pt x="333" y="52"/>
                      </a:cubicBezTo>
                      <a:cubicBezTo>
                        <a:pt x="322" y="68"/>
                        <a:pt x="318" y="71"/>
                        <a:pt x="329" y="88"/>
                      </a:cubicBezTo>
                      <a:cubicBezTo>
                        <a:pt x="308" y="119"/>
                        <a:pt x="323" y="118"/>
                        <a:pt x="333" y="148"/>
                      </a:cubicBezTo>
                      <a:cubicBezTo>
                        <a:pt x="320" y="157"/>
                        <a:pt x="314" y="167"/>
                        <a:pt x="301" y="176"/>
                      </a:cubicBezTo>
                      <a:cubicBezTo>
                        <a:pt x="306" y="213"/>
                        <a:pt x="303" y="213"/>
                        <a:pt x="337" y="220"/>
                      </a:cubicBezTo>
                      <a:cubicBezTo>
                        <a:pt x="358" y="216"/>
                        <a:pt x="368" y="214"/>
                        <a:pt x="361" y="192"/>
                      </a:cubicBezTo>
                      <a:cubicBezTo>
                        <a:pt x="362" y="177"/>
                        <a:pt x="362" y="162"/>
                        <a:pt x="365" y="148"/>
                      </a:cubicBezTo>
                      <a:cubicBezTo>
                        <a:pt x="366" y="143"/>
                        <a:pt x="369" y="133"/>
                        <a:pt x="373" y="136"/>
                      </a:cubicBezTo>
                      <a:cubicBezTo>
                        <a:pt x="379" y="140"/>
                        <a:pt x="376" y="149"/>
                        <a:pt x="377" y="156"/>
                      </a:cubicBezTo>
                      <a:cubicBezTo>
                        <a:pt x="404" y="147"/>
                        <a:pt x="409" y="116"/>
                        <a:pt x="417" y="92"/>
                      </a:cubicBezTo>
                      <a:cubicBezTo>
                        <a:pt x="422" y="76"/>
                        <a:pt x="453" y="74"/>
                        <a:pt x="465" y="72"/>
                      </a:cubicBezTo>
                      <a:cubicBezTo>
                        <a:pt x="472" y="92"/>
                        <a:pt x="477" y="93"/>
                        <a:pt x="497" y="88"/>
                      </a:cubicBezTo>
                      <a:cubicBezTo>
                        <a:pt x="512" y="78"/>
                        <a:pt x="515" y="74"/>
                        <a:pt x="509" y="56"/>
                      </a:cubicBezTo>
                      <a:cubicBezTo>
                        <a:pt x="523" y="46"/>
                        <a:pt x="517" y="46"/>
                        <a:pt x="529" y="52"/>
                      </a:cubicBezTo>
                      <a:lnTo>
                        <a:pt x="693" y="72"/>
                      </a:lnTo>
                      <a:lnTo>
                        <a:pt x="541" y="460"/>
                      </a:lnTo>
                      <a:close/>
                    </a:path>
                  </a:pathLst>
                </a:custGeom>
                <a:solidFill>
                  <a:schemeClr val="folHlink"/>
                </a:solidFill>
                <a:ln w="9525">
                  <a:noFill/>
                  <a:round/>
                  <a:headEnd/>
                  <a:tailEnd/>
                </a:ln>
                <a:effectLst/>
              </p:spPr>
              <p:txBody>
                <a:bodyPr wrap="none" anchor="ctr"/>
                <a:lstStyle/>
                <a:p>
                  <a:endParaRPr lang="id-ID"/>
                </a:p>
              </p:txBody>
            </p:sp>
            <p:sp>
              <p:nvSpPr>
                <p:cNvPr id="11326" name="Freeform 62"/>
                <p:cNvSpPr>
                  <a:spLocks/>
                </p:cNvSpPr>
                <p:nvPr/>
              </p:nvSpPr>
              <p:spPr bwMode="ltGray">
                <a:xfrm>
                  <a:off x="1173" y="247"/>
                  <a:ext cx="591" cy="95"/>
                </a:xfrm>
                <a:custGeom>
                  <a:avLst/>
                  <a:gdLst/>
                  <a:ahLst/>
                  <a:cxnLst>
                    <a:cxn ang="0">
                      <a:pos x="825" y="0"/>
                    </a:cxn>
                    <a:cxn ang="0">
                      <a:pos x="143" y="29"/>
                    </a:cxn>
                    <a:cxn ang="0">
                      <a:pos x="91" y="42"/>
                    </a:cxn>
                    <a:cxn ang="0">
                      <a:pos x="62" y="42"/>
                    </a:cxn>
                    <a:cxn ang="0">
                      <a:pos x="22" y="77"/>
                    </a:cxn>
                    <a:cxn ang="0">
                      <a:pos x="0" y="105"/>
                    </a:cxn>
                    <a:cxn ang="0">
                      <a:pos x="59" y="115"/>
                    </a:cxn>
                    <a:cxn ang="0">
                      <a:pos x="97" y="96"/>
                    </a:cxn>
                    <a:cxn ang="0">
                      <a:pos x="108" y="84"/>
                    </a:cxn>
                    <a:cxn ang="0">
                      <a:pos x="167" y="52"/>
                    </a:cxn>
                    <a:cxn ang="0">
                      <a:pos x="215" y="46"/>
                    </a:cxn>
                    <a:cxn ang="0">
                      <a:pos x="237" y="94"/>
                    </a:cxn>
                    <a:cxn ang="0">
                      <a:pos x="188" y="109"/>
                    </a:cxn>
                    <a:cxn ang="0">
                      <a:pos x="231" y="113"/>
                    </a:cxn>
                    <a:cxn ang="0">
                      <a:pos x="250" y="90"/>
                    </a:cxn>
                    <a:cxn ang="0">
                      <a:pos x="266" y="92"/>
                    </a:cxn>
                    <a:cxn ang="0">
                      <a:pos x="253" y="54"/>
                    </a:cxn>
                    <a:cxn ang="0">
                      <a:pos x="266" y="44"/>
                    </a:cxn>
                    <a:cxn ang="0">
                      <a:pos x="277" y="88"/>
                    </a:cxn>
                    <a:cxn ang="0">
                      <a:pos x="266" y="113"/>
                    </a:cxn>
                    <a:cxn ang="0">
                      <a:pos x="296" y="130"/>
                    </a:cxn>
                    <a:cxn ang="0">
                      <a:pos x="299" y="92"/>
                    </a:cxn>
                    <a:cxn ang="0">
                      <a:pos x="331" y="103"/>
                    </a:cxn>
                    <a:cxn ang="0">
                      <a:pos x="382" y="73"/>
                    </a:cxn>
                    <a:cxn ang="0">
                      <a:pos x="409" y="50"/>
                    </a:cxn>
                    <a:cxn ang="0">
                      <a:pos x="439" y="56"/>
                    </a:cxn>
                    <a:cxn ang="0">
                      <a:pos x="455" y="50"/>
                    </a:cxn>
                    <a:cxn ang="0">
                      <a:pos x="431" y="44"/>
                    </a:cxn>
                    <a:cxn ang="0">
                      <a:pos x="474" y="35"/>
                    </a:cxn>
                    <a:cxn ang="0">
                      <a:pos x="544" y="54"/>
                    </a:cxn>
                    <a:cxn ang="0">
                      <a:pos x="581" y="42"/>
                    </a:cxn>
                    <a:cxn ang="0">
                      <a:pos x="584" y="63"/>
                    </a:cxn>
                    <a:cxn ang="0">
                      <a:pos x="568" y="101"/>
                    </a:cxn>
                    <a:cxn ang="0">
                      <a:pos x="611" y="88"/>
                    </a:cxn>
                    <a:cxn ang="0">
                      <a:pos x="624" y="80"/>
                    </a:cxn>
                    <a:cxn ang="0">
                      <a:pos x="648" y="61"/>
                    </a:cxn>
                    <a:cxn ang="0">
                      <a:pos x="794" y="84"/>
                    </a:cxn>
                  </a:cxnLst>
                  <a:rect l="0" t="0" r="r" b="b"/>
                  <a:pathLst>
                    <a:path w="931" h="149">
                      <a:moveTo>
                        <a:pt x="794" y="84"/>
                      </a:moveTo>
                      <a:cubicBezTo>
                        <a:pt x="813" y="72"/>
                        <a:pt x="931" y="14"/>
                        <a:pt x="825" y="0"/>
                      </a:cubicBezTo>
                      <a:lnTo>
                        <a:pt x="159" y="0"/>
                      </a:lnTo>
                      <a:cubicBezTo>
                        <a:pt x="149" y="12"/>
                        <a:pt x="162" y="18"/>
                        <a:pt x="143" y="29"/>
                      </a:cubicBezTo>
                      <a:cubicBezTo>
                        <a:pt x="130" y="44"/>
                        <a:pt x="133" y="39"/>
                        <a:pt x="116" y="48"/>
                      </a:cubicBezTo>
                      <a:cubicBezTo>
                        <a:pt x="108" y="46"/>
                        <a:pt x="100" y="44"/>
                        <a:pt x="91" y="42"/>
                      </a:cubicBezTo>
                      <a:cubicBezTo>
                        <a:pt x="89" y="41"/>
                        <a:pt x="83" y="40"/>
                        <a:pt x="83" y="40"/>
                      </a:cubicBezTo>
                      <a:cubicBezTo>
                        <a:pt x="76" y="40"/>
                        <a:pt x="68" y="39"/>
                        <a:pt x="62" y="42"/>
                      </a:cubicBezTo>
                      <a:cubicBezTo>
                        <a:pt x="54" y="45"/>
                        <a:pt x="46" y="61"/>
                        <a:pt x="38" y="67"/>
                      </a:cubicBezTo>
                      <a:cubicBezTo>
                        <a:pt x="32" y="71"/>
                        <a:pt x="27" y="74"/>
                        <a:pt x="22" y="77"/>
                      </a:cubicBezTo>
                      <a:cubicBezTo>
                        <a:pt x="16" y="81"/>
                        <a:pt x="5" y="86"/>
                        <a:pt x="5" y="86"/>
                      </a:cubicBezTo>
                      <a:cubicBezTo>
                        <a:pt x="9" y="95"/>
                        <a:pt x="7" y="97"/>
                        <a:pt x="0" y="105"/>
                      </a:cubicBezTo>
                      <a:cubicBezTo>
                        <a:pt x="17" y="107"/>
                        <a:pt x="22" y="107"/>
                        <a:pt x="16" y="120"/>
                      </a:cubicBezTo>
                      <a:cubicBezTo>
                        <a:pt x="27" y="122"/>
                        <a:pt x="48" y="116"/>
                        <a:pt x="59" y="115"/>
                      </a:cubicBezTo>
                      <a:cubicBezTo>
                        <a:pt x="71" y="112"/>
                        <a:pt x="73" y="117"/>
                        <a:pt x="83" y="111"/>
                      </a:cubicBezTo>
                      <a:cubicBezTo>
                        <a:pt x="89" y="96"/>
                        <a:pt x="83" y="100"/>
                        <a:pt x="97" y="96"/>
                      </a:cubicBezTo>
                      <a:cubicBezTo>
                        <a:pt x="100" y="94"/>
                        <a:pt x="103" y="93"/>
                        <a:pt x="105" y="90"/>
                      </a:cubicBezTo>
                      <a:cubicBezTo>
                        <a:pt x="106" y="88"/>
                        <a:pt x="106" y="85"/>
                        <a:pt x="108" y="84"/>
                      </a:cubicBezTo>
                      <a:cubicBezTo>
                        <a:pt x="112" y="80"/>
                        <a:pt x="140" y="69"/>
                        <a:pt x="148" y="67"/>
                      </a:cubicBezTo>
                      <a:cubicBezTo>
                        <a:pt x="160" y="52"/>
                        <a:pt x="153" y="56"/>
                        <a:pt x="167" y="52"/>
                      </a:cubicBezTo>
                      <a:cubicBezTo>
                        <a:pt x="178" y="55"/>
                        <a:pt x="179" y="62"/>
                        <a:pt x="191" y="58"/>
                      </a:cubicBezTo>
                      <a:cubicBezTo>
                        <a:pt x="199" y="52"/>
                        <a:pt x="206" y="51"/>
                        <a:pt x="215" y="46"/>
                      </a:cubicBezTo>
                      <a:cubicBezTo>
                        <a:pt x="226" y="58"/>
                        <a:pt x="217" y="46"/>
                        <a:pt x="223" y="69"/>
                      </a:cubicBezTo>
                      <a:cubicBezTo>
                        <a:pt x="226" y="79"/>
                        <a:pt x="233" y="85"/>
                        <a:pt x="237" y="94"/>
                      </a:cubicBezTo>
                      <a:cubicBezTo>
                        <a:pt x="227" y="100"/>
                        <a:pt x="229" y="104"/>
                        <a:pt x="218" y="107"/>
                      </a:cubicBezTo>
                      <a:cubicBezTo>
                        <a:pt x="207" y="120"/>
                        <a:pt x="203" y="113"/>
                        <a:pt x="188" y="109"/>
                      </a:cubicBezTo>
                      <a:cubicBezTo>
                        <a:pt x="191" y="117"/>
                        <a:pt x="200" y="127"/>
                        <a:pt x="210" y="132"/>
                      </a:cubicBezTo>
                      <a:cubicBezTo>
                        <a:pt x="218" y="114"/>
                        <a:pt x="211" y="122"/>
                        <a:pt x="231" y="113"/>
                      </a:cubicBezTo>
                      <a:cubicBezTo>
                        <a:pt x="237" y="111"/>
                        <a:pt x="248" y="105"/>
                        <a:pt x="248" y="105"/>
                      </a:cubicBezTo>
                      <a:cubicBezTo>
                        <a:pt x="248" y="100"/>
                        <a:pt x="246" y="94"/>
                        <a:pt x="250" y="90"/>
                      </a:cubicBezTo>
                      <a:cubicBezTo>
                        <a:pt x="253" y="88"/>
                        <a:pt x="254" y="96"/>
                        <a:pt x="258" y="96"/>
                      </a:cubicBezTo>
                      <a:cubicBezTo>
                        <a:pt x="262" y="97"/>
                        <a:pt x="264" y="94"/>
                        <a:pt x="266" y="92"/>
                      </a:cubicBezTo>
                      <a:cubicBezTo>
                        <a:pt x="262" y="82"/>
                        <a:pt x="252" y="77"/>
                        <a:pt x="248" y="67"/>
                      </a:cubicBezTo>
                      <a:cubicBezTo>
                        <a:pt x="250" y="63"/>
                        <a:pt x="255" y="58"/>
                        <a:pt x="253" y="54"/>
                      </a:cubicBezTo>
                      <a:cubicBezTo>
                        <a:pt x="251" y="50"/>
                        <a:pt x="248" y="42"/>
                        <a:pt x="248" y="42"/>
                      </a:cubicBezTo>
                      <a:cubicBezTo>
                        <a:pt x="256" y="32"/>
                        <a:pt x="259" y="35"/>
                        <a:pt x="266" y="44"/>
                      </a:cubicBezTo>
                      <a:cubicBezTo>
                        <a:pt x="270" y="56"/>
                        <a:pt x="276" y="61"/>
                        <a:pt x="285" y="71"/>
                      </a:cubicBezTo>
                      <a:cubicBezTo>
                        <a:pt x="281" y="81"/>
                        <a:pt x="289" y="82"/>
                        <a:pt x="277" y="88"/>
                      </a:cubicBezTo>
                      <a:cubicBezTo>
                        <a:pt x="262" y="106"/>
                        <a:pt x="278" y="83"/>
                        <a:pt x="274" y="101"/>
                      </a:cubicBezTo>
                      <a:cubicBezTo>
                        <a:pt x="274" y="105"/>
                        <a:pt x="268" y="109"/>
                        <a:pt x="266" y="113"/>
                      </a:cubicBezTo>
                      <a:cubicBezTo>
                        <a:pt x="270" y="122"/>
                        <a:pt x="268" y="125"/>
                        <a:pt x="261" y="132"/>
                      </a:cubicBezTo>
                      <a:cubicBezTo>
                        <a:pt x="268" y="149"/>
                        <a:pt x="282" y="134"/>
                        <a:pt x="296" y="130"/>
                      </a:cubicBezTo>
                      <a:cubicBezTo>
                        <a:pt x="299" y="122"/>
                        <a:pt x="295" y="119"/>
                        <a:pt x="299" y="111"/>
                      </a:cubicBezTo>
                      <a:cubicBezTo>
                        <a:pt x="296" y="105"/>
                        <a:pt x="288" y="97"/>
                        <a:pt x="299" y="92"/>
                      </a:cubicBezTo>
                      <a:cubicBezTo>
                        <a:pt x="303" y="90"/>
                        <a:pt x="315" y="88"/>
                        <a:pt x="315" y="88"/>
                      </a:cubicBezTo>
                      <a:cubicBezTo>
                        <a:pt x="326" y="91"/>
                        <a:pt x="325" y="95"/>
                        <a:pt x="331" y="103"/>
                      </a:cubicBezTo>
                      <a:cubicBezTo>
                        <a:pt x="339" y="84"/>
                        <a:pt x="331" y="90"/>
                        <a:pt x="361" y="92"/>
                      </a:cubicBezTo>
                      <a:cubicBezTo>
                        <a:pt x="355" y="76"/>
                        <a:pt x="365" y="76"/>
                        <a:pt x="382" y="73"/>
                      </a:cubicBezTo>
                      <a:cubicBezTo>
                        <a:pt x="383" y="71"/>
                        <a:pt x="387" y="57"/>
                        <a:pt x="393" y="54"/>
                      </a:cubicBezTo>
                      <a:cubicBezTo>
                        <a:pt x="398" y="52"/>
                        <a:pt x="409" y="50"/>
                        <a:pt x="409" y="50"/>
                      </a:cubicBezTo>
                      <a:cubicBezTo>
                        <a:pt x="430" y="54"/>
                        <a:pt x="413" y="58"/>
                        <a:pt x="431" y="63"/>
                      </a:cubicBezTo>
                      <a:cubicBezTo>
                        <a:pt x="433" y="61"/>
                        <a:pt x="435" y="57"/>
                        <a:pt x="439" y="56"/>
                      </a:cubicBezTo>
                      <a:cubicBezTo>
                        <a:pt x="445" y="55"/>
                        <a:pt x="452" y="61"/>
                        <a:pt x="457" y="58"/>
                      </a:cubicBezTo>
                      <a:cubicBezTo>
                        <a:pt x="461" y="57"/>
                        <a:pt x="457" y="52"/>
                        <a:pt x="455" y="50"/>
                      </a:cubicBezTo>
                      <a:cubicBezTo>
                        <a:pt x="451" y="47"/>
                        <a:pt x="444" y="47"/>
                        <a:pt x="439" y="46"/>
                      </a:cubicBezTo>
                      <a:cubicBezTo>
                        <a:pt x="436" y="45"/>
                        <a:pt x="431" y="44"/>
                        <a:pt x="431" y="44"/>
                      </a:cubicBezTo>
                      <a:cubicBezTo>
                        <a:pt x="440" y="38"/>
                        <a:pt x="443" y="36"/>
                        <a:pt x="455" y="40"/>
                      </a:cubicBezTo>
                      <a:cubicBezTo>
                        <a:pt x="461" y="38"/>
                        <a:pt x="467" y="35"/>
                        <a:pt x="474" y="35"/>
                      </a:cubicBezTo>
                      <a:cubicBezTo>
                        <a:pt x="483" y="36"/>
                        <a:pt x="511" y="43"/>
                        <a:pt x="519" y="46"/>
                      </a:cubicBezTo>
                      <a:cubicBezTo>
                        <a:pt x="527" y="49"/>
                        <a:pt x="544" y="54"/>
                        <a:pt x="544" y="54"/>
                      </a:cubicBezTo>
                      <a:cubicBezTo>
                        <a:pt x="548" y="54"/>
                        <a:pt x="560" y="52"/>
                        <a:pt x="565" y="50"/>
                      </a:cubicBezTo>
                      <a:cubicBezTo>
                        <a:pt x="570" y="47"/>
                        <a:pt x="581" y="42"/>
                        <a:pt x="581" y="42"/>
                      </a:cubicBezTo>
                      <a:cubicBezTo>
                        <a:pt x="585" y="42"/>
                        <a:pt x="598" y="44"/>
                        <a:pt x="600" y="48"/>
                      </a:cubicBezTo>
                      <a:cubicBezTo>
                        <a:pt x="603" y="55"/>
                        <a:pt x="589" y="61"/>
                        <a:pt x="584" y="63"/>
                      </a:cubicBezTo>
                      <a:cubicBezTo>
                        <a:pt x="576" y="69"/>
                        <a:pt x="568" y="69"/>
                        <a:pt x="565" y="77"/>
                      </a:cubicBezTo>
                      <a:cubicBezTo>
                        <a:pt x="568" y="86"/>
                        <a:pt x="564" y="92"/>
                        <a:pt x="568" y="101"/>
                      </a:cubicBezTo>
                      <a:cubicBezTo>
                        <a:pt x="574" y="93"/>
                        <a:pt x="577" y="91"/>
                        <a:pt x="589" y="94"/>
                      </a:cubicBezTo>
                      <a:cubicBezTo>
                        <a:pt x="595" y="108"/>
                        <a:pt x="602" y="93"/>
                        <a:pt x="611" y="88"/>
                      </a:cubicBezTo>
                      <a:cubicBezTo>
                        <a:pt x="613" y="86"/>
                        <a:pt x="613" y="83"/>
                        <a:pt x="616" y="82"/>
                      </a:cubicBezTo>
                      <a:cubicBezTo>
                        <a:pt x="618" y="80"/>
                        <a:pt x="622" y="81"/>
                        <a:pt x="624" y="80"/>
                      </a:cubicBezTo>
                      <a:cubicBezTo>
                        <a:pt x="626" y="78"/>
                        <a:pt x="626" y="75"/>
                        <a:pt x="627" y="73"/>
                      </a:cubicBezTo>
                      <a:cubicBezTo>
                        <a:pt x="632" y="65"/>
                        <a:pt x="638" y="63"/>
                        <a:pt x="648" y="61"/>
                      </a:cubicBezTo>
                      <a:cubicBezTo>
                        <a:pt x="664" y="62"/>
                        <a:pt x="684" y="69"/>
                        <a:pt x="700" y="69"/>
                      </a:cubicBezTo>
                      <a:lnTo>
                        <a:pt x="794" y="84"/>
                      </a:lnTo>
                      <a:close/>
                    </a:path>
                  </a:pathLst>
                </a:custGeom>
                <a:solidFill>
                  <a:schemeClr val="folHlink"/>
                </a:solidFill>
                <a:ln w="9525">
                  <a:noFill/>
                  <a:round/>
                  <a:headEnd/>
                  <a:tailEnd/>
                </a:ln>
                <a:effectLst/>
              </p:spPr>
              <p:txBody>
                <a:bodyPr wrap="none" anchor="ctr"/>
                <a:lstStyle/>
                <a:p>
                  <a:endParaRPr lang="id-ID"/>
                </a:p>
              </p:txBody>
            </p:sp>
            <p:sp>
              <p:nvSpPr>
                <p:cNvPr id="11327" name="Freeform 63"/>
                <p:cNvSpPr>
                  <a:spLocks/>
                </p:cNvSpPr>
                <p:nvPr/>
              </p:nvSpPr>
              <p:spPr bwMode="ltGray">
                <a:xfrm>
                  <a:off x="1293" y="282"/>
                  <a:ext cx="13" cy="10"/>
                </a:xfrm>
                <a:custGeom>
                  <a:avLst/>
                  <a:gdLst/>
                  <a:ahLst/>
                  <a:cxnLst>
                    <a:cxn ang="0">
                      <a:pos x="3" y="28"/>
                    </a:cxn>
                    <a:cxn ang="0">
                      <a:pos x="31" y="0"/>
                    </a:cxn>
                    <a:cxn ang="0">
                      <a:pos x="19" y="24"/>
                    </a:cxn>
                    <a:cxn ang="0">
                      <a:pos x="3" y="28"/>
                    </a:cxn>
                  </a:cxnLst>
                  <a:rect l="0" t="0" r="r" b="b"/>
                  <a:pathLst>
                    <a:path w="31" h="30">
                      <a:moveTo>
                        <a:pt x="3" y="28"/>
                      </a:moveTo>
                      <a:cubicBezTo>
                        <a:pt x="8" y="8"/>
                        <a:pt x="12" y="6"/>
                        <a:pt x="31" y="0"/>
                      </a:cubicBezTo>
                      <a:cubicBezTo>
                        <a:pt x="29" y="5"/>
                        <a:pt x="25" y="22"/>
                        <a:pt x="19" y="24"/>
                      </a:cubicBezTo>
                      <a:cubicBezTo>
                        <a:pt x="0" y="30"/>
                        <a:pt x="3" y="9"/>
                        <a:pt x="3" y="28"/>
                      </a:cubicBezTo>
                      <a:close/>
                    </a:path>
                  </a:pathLst>
                </a:custGeom>
                <a:solidFill>
                  <a:schemeClr val="folHlink"/>
                </a:solidFill>
                <a:ln w="9525">
                  <a:noFill/>
                  <a:round/>
                  <a:headEnd/>
                  <a:tailEnd/>
                </a:ln>
                <a:effectLst/>
              </p:spPr>
              <p:txBody>
                <a:bodyPr wrap="none" anchor="ctr"/>
                <a:lstStyle/>
                <a:p>
                  <a:endParaRPr lang="id-ID"/>
                </a:p>
              </p:txBody>
            </p:sp>
            <p:sp>
              <p:nvSpPr>
                <p:cNvPr id="11328" name="Freeform 64"/>
                <p:cNvSpPr>
                  <a:spLocks/>
                </p:cNvSpPr>
                <p:nvPr/>
              </p:nvSpPr>
              <p:spPr bwMode="ltGray">
                <a:xfrm>
                  <a:off x="1278" y="296"/>
                  <a:ext cx="19" cy="11"/>
                </a:xfrm>
                <a:custGeom>
                  <a:avLst/>
                  <a:gdLst/>
                  <a:ahLst/>
                  <a:cxnLst>
                    <a:cxn ang="0">
                      <a:pos x="6" y="32"/>
                    </a:cxn>
                    <a:cxn ang="0">
                      <a:pos x="22" y="0"/>
                    </a:cxn>
                    <a:cxn ang="0">
                      <a:pos x="38" y="4"/>
                    </a:cxn>
                    <a:cxn ang="0">
                      <a:pos x="6" y="32"/>
                    </a:cxn>
                  </a:cxnLst>
                  <a:rect l="0" t="0" r="r" b="b"/>
                  <a:pathLst>
                    <a:path w="44" h="32">
                      <a:moveTo>
                        <a:pt x="6" y="32"/>
                      </a:moveTo>
                      <a:cubicBezTo>
                        <a:pt x="0" y="14"/>
                        <a:pt x="7" y="10"/>
                        <a:pt x="22" y="0"/>
                      </a:cubicBezTo>
                      <a:cubicBezTo>
                        <a:pt x="27" y="1"/>
                        <a:pt x="35" y="0"/>
                        <a:pt x="38" y="4"/>
                      </a:cubicBezTo>
                      <a:cubicBezTo>
                        <a:pt x="44" y="13"/>
                        <a:pt x="16" y="32"/>
                        <a:pt x="6" y="32"/>
                      </a:cubicBezTo>
                      <a:close/>
                    </a:path>
                  </a:pathLst>
                </a:custGeom>
                <a:solidFill>
                  <a:schemeClr val="folHlink"/>
                </a:solidFill>
                <a:ln w="9525">
                  <a:noFill/>
                  <a:round/>
                  <a:headEnd/>
                  <a:tailEnd/>
                </a:ln>
                <a:effectLst/>
              </p:spPr>
              <p:txBody>
                <a:bodyPr wrap="none" anchor="ctr"/>
                <a:lstStyle/>
                <a:p>
                  <a:endParaRPr lang="id-ID"/>
                </a:p>
              </p:txBody>
            </p:sp>
            <p:sp>
              <p:nvSpPr>
                <p:cNvPr id="11329" name="Freeform 65"/>
                <p:cNvSpPr>
                  <a:spLocks/>
                </p:cNvSpPr>
                <p:nvPr/>
              </p:nvSpPr>
              <p:spPr bwMode="ltGray">
                <a:xfrm>
                  <a:off x="1340" y="337"/>
                  <a:ext cx="32" cy="6"/>
                </a:xfrm>
                <a:custGeom>
                  <a:avLst/>
                  <a:gdLst/>
                  <a:ahLst/>
                  <a:cxnLst>
                    <a:cxn ang="0">
                      <a:pos x="37" y="18"/>
                    </a:cxn>
                    <a:cxn ang="0">
                      <a:pos x="25" y="2"/>
                    </a:cxn>
                    <a:cxn ang="0">
                      <a:pos x="37" y="18"/>
                    </a:cxn>
                  </a:cxnLst>
                  <a:rect l="0" t="0" r="r" b="b"/>
                  <a:pathLst>
                    <a:path w="76" h="18">
                      <a:moveTo>
                        <a:pt x="37" y="18"/>
                      </a:moveTo>
                      <a:cubicBezTo>
                        <a:pt x="25" y="14"/>
                        <a:pt x="0" y="10"/>
                        <a:pt x="25" y="2"/>
                      </a:cubicBezTo>
                      <a:cubicBezTo>
                        <a:pt x="76" y="9"/>
                        <a:pt x="46" y="0"/>
                        <a:pt x="37" y="18"/>
                      </a:cubicBezTo>
                      <a:close/>
                    </a:path>
                  </a:pathLst>
                </a:custGeom>
                <a:solidFill>
                  <a:schemeClr val="folHlink"/>
                </a:solidFill>
                <a:ln w="9525">
                  <a:noFill/>
                  <a:round/>
                  <a:headEnd/>
                  <a:tailEnd/>
                </a:ln>
                <a:effectLst/>
              </p:spPr>
              <p:txBody>
                <a:bodyPr wrap="none" anchor="ctr"/>
                <a:lstStyle/>
                <a:p>
                  <a:endParaRPr lang="id-ID"/>
                </a:p>
              </p:txBody>
            </p:sp>
            <p:sp>
              <p:nvSpPr>
                <p:cNvPr id="11330" name="Freeform 66"/>
                <p:cNvSpPr>
                  <a:spLocks/>
                </p:cNvSpPr>
                <p:nvPr/>
              </p:nvSpPr>
              <p:spPr bwMode="ltGray">
                <a:xfrm>
                  <a:off x="1395" y="336"/>
                  <a:ext cx="18" cy="15"/>
                </a:xfrm>
                <a:custGeom>
                  <a:avLst/>
                  <a:gdLst/>
                  <a:ahLst/>
                  <a:cxnLst>
                    <a:cxn ang="0">
                      <a:pos x="0" y="21"/>
                    </a:cxn>
                    <a:cxn ang="0">
                      <a:pos x="12" y="9"/>
                    </a:cxn>
                    <a:cxn ang="0">
                      <a:pos x="0" y="21"/>
                    </a:cxn>
                  </a:cxnLst>
                  <a:rect l="0" t="0" r="r" b="b"/>
                  <a:pathLst>
                    <a:path w="42" h="44">
                      <a:moveTo>
                        <a:pt x="0" y="21"/>
                      </a:moveTo>
                      <a:cubicBezTo>
                        <a:pt x="4" y="17"/>
                        <a:pt x="7" y="11"/>
                        <a:pt x="12" y="9"/>
                      </a:cubicBezTo>
                      <a:cubicBezTo>
                        <a:pt x="42" y="0"/>
                        <a:pt x="23" y="44"/>
                        <a:pt x="0" y="21"/>
                      </a:cubicBezTo>
                      <a:close/>
                    </a:path>
                  </a:pathLst>
                </a:custGeom>
                <a:solidFill>
                  <a:schemeClr val="folHlink"/>
                </a:solidFill>
                <a:ln w="9525">
                  <a:noFill/>
                  <a:round/>
                  <a:headEnd/>
                  <a:tailEnd/>
                </a:ln>
                <a:effectLst/>
              </p:spPr>
              <p:txBody>
                <a:bodyPr wrap="none" anchor="ctr"/>
                <a:lstStyle/>
                <a:p>
                  <a:endParaRPr lang="id-ID"/>
                </a:p>
              </p:txBody>
            </p:sp>
            <p:sp>
              <p:nvSpPr>
                <p:cNvPr id="11331" name="Freeform 67"/>
                <p:cNvSpPr>
                  <a:spLocks/>
                </p:cNvSpPr>
                <p:nvPr/>
              </p:nvSpPr>
              <p:spPr bwMode="ltGray">
                <a:xfrm>
                  <a:off x="1248" y="295"/>
                  <a:ext cx="14" cy="10"/>
                </a:xfrm>
                <a:custGeom>
                  <a:avLst/>
                  <a:gdLst/>
                  <a:ahLst/>
                  <a:cxnLst>
                    <a:cxn ang="0">
                      <a:pos x="7" y="22"/>
                    </a:cxn>
                    <a:cxn ang="0">
                      <a:pos x="31" y="10"/>
                    </a:cxn>
                    <a:cxn ang="0">
                      <a:pos x="7" y="22"/>
                    </a:cxn>
                  </a:cxnLst>
                  <a:rect l="0" t="0" r="r" b="b"/>
                  <a:pathLst>
                    <a:path w="31" h="30">
                      <a:moveTo>
                        <a:pt x="7" y="22"/>
                      </a:moveTo>
                      <a:cubicBezTo>
                        <a:pt x="0" y="0"/>
                        <a:pt x="15" y="6"/>
                        <a:pt x="31" y="10"/>
                      </a:cubicBezTo>
                      <a:cubicBezTo>
                        <a:pt x="14" y="16"/>
                        <a:pt x="15" y="30"/>
                        <a:pt x="7" y="22"/>
                      </a:cubicBezTo>
                      <a:close/>
                    </a:path>
                  </a:pathLst>
                </a:custGeom>
                <a:solidFill>
                  <a:schemeClr val="folHlink"/>
                </a:solidFill>
                <a:ln w="9525">
                  <a:noFill/>
                  <a:round/>
                  <a:headEnd/>
                  <a:tailEnd/>
                </a:ln>
                <a:effectLst/>
              </p:spPr>
              <p:txBody>
                <a:bodyPr wrap="none" anchor="ctr"/>
                <a:lstStyle/>
                <a:p>
                  <a:endParaRPr lang="id-ID"/>
                </a:p>
              </p:txBody>
            </p:sp>
          </p:grpSp>
          <p:grpSp>
            <p:nvGrpSpPr>
              <p:cNvPr id="5" name="Group 68"/>
              <p:cNvGrpSpPr>
                <a:grpSpLocks/>
              </p:cNvGrpSpPr>
              <p:nvPr/>
            </p:nvGrpSpPr>
            <p:grpSpPr bwMode="auto">
              <a:xfrm>
                <a:off x="3709" y="240"/>
                <a:ext cx="1139" cy="429"/>
                <a:chOff x="3709" y="240"/>
                <a:chExt cx="1139" cy="429"/>
              </a:xfrm>
            </p:grpSpPr>
            <p:sp>
              <p:nvSpPr>
                <p:cNvPr id="11333" name="Freeform 69"/>
                <p:cNvSpPr>
                  <a:spLocks/>
                </p:cNvSpPr>
                <p:nvPr/>
              </p:nvSpPr>
              <p:spPr bwMode="ltGray">
                <a:xfrm>
                  <a:off x="4808" y="616"/>
                  <a:ext cx="13" cy="14"/>
                </a:xfrm>
                <a:custGeom>
                  <a:avLst/>
                  <a:gdLst/>
                  <a:ahLst/>
                  <a:cxnLst>
                    <a:cxn ang="0">
                      <a:pos x="16" y="33"/>
                    </a:cxn>
                    <a:cxn ang="0">
                      <a:pos x="8" y="21"/>
                    </a:cxn>
                    <a:cxn ang="0">
                      <a:pos x="0" y="9"/>
                    </a:cxn>
                    <a:cxn ang="0">
                      <a:pos x="16" y="3"/>
                    </a:cxn>
                    <a:cxn ang="0">
                      <a:pos x="30" y="23"/>
                    </a:cxn>
                    <a:cxn ang="0">
                      <a:pos x="28" y="31"/>
                    </a:cxn>
                    <a:cxn ang="0">
                      <a:pos x="16" y="33"/>
                    </a:cxn>
                  </a:cxnLst>
                  <a:rect l="0" t="0" r="r" b="b"/>
                  <a:pathLst>
                    <a:path w="30" h="42">
                      <a:moveTo>
                        <a:pt x="16" y="33"/>
                      </a:moveTo>
                      <a:cubicBezTo>
                        <a:pt x="3" y="20"/>
                        <a:pt x="15" y="34"/>
                        <a:pt x="8" y="21"/>
                      </a:cubicBezTo>
                      <a:cubicBezTo>
                        <a:pt x="6" y="17"/>
                        <a:pt x="0" y="9"/>
                        <a:pt x="0" y="9"/>
                      </a:cubicBezTo>
                      <a:cubicBezTo>
                        <a:pt x="5" y="1"/>
                        <a:pt x="7" y="0"/>
                        <a:pt x="16" y="3"/>
                      </a:cubicBezTo>
                      <a:cubicBezTo>
                        <a:pt x="25" y="16"/>
                        <a:pt x="10" y="16"/>
                        <a:pt x="30" y="23"/>
                      </a:cubicBezTo>
                      <a:cubicBezTo>
                        <a:pt x="29" y="26"/>
                        <a:pt x="30" y="29"/>
                        <a:pt x="28" y="31"/>
                      </a:cubicBezTo>
                      <a:cubicBezTo>
                        <a:pt x="15" y="42"/>
                        <a:pt x="16" y="38"/>
                        <a:pt x="16" y="33"/>
                      </a:cubicBezTo>
                      <a:close/>
                    </a:path>
                  </a:pathLst>
                </a:custGeom>
                <a:solidFill>
                  <a:schemeClr val="folHlink"/>
                </a:solidFill>
                <a:ln w="9525">
                  <a:noFill/>
                  <a:round/>
                  <a:headEnd/>
                  <a:tailEnd/>
                </a:ln>
                <a:effectLst/>
              </p:spPr>
              <p:txBody>
                <a:bodyPr wrap="none" anchor="ctr"/>
                <a:lstStyle/>
                <a:p>
                  <a:endParaRPr lang="id-ID"/>
                </a:p>
              </p:txBody>
            </p:sp>
            <p:sp>
              <p:nvSpPr>
                <p:cNvPr id="11334" name="Freeform 70"/>
                <p:cNvSpPr>
                  <a:spLocks/>
                </p:cNvSpPr>
                <p:nvPr/>
              </p:nvSpPr>
              <p:spPr bwMode="ltGray">
                <a:xfrm>
                  <a:off x="4655" y="629"/>
                  <a:ext cx="11" cy="5"/>
                </a:xfrm>
                <a:custGeom>
                  <a:avLst/>
                  <a:gdLst/>
                  <a:ahLst/>
                  <a:cxnLst>
                    <a:cxn ang="0">
                      <a:pos x="15" y="16"/>
                    </a:cxn>
                    <a:cxn ang="0">
                      <a:pos x="3" y="8"/>
                    </a:cxn>
                    <a:cxn ang="0">
                      <a:pos x="15" y="0"/>
                    </a:cxn>
                    <a:cxn ang="0">
                      <a:pos x="15" y="16"/>
                    </a:cxn>
                  </a:cxnLst>
                  <a:rect l="0" t="0" r="r" b="b"/>
                  <a:pathLst>
                    <a:path w="25" h="16">
                      <a:moveTo>
                        <a:pt x="15" y="16"/>
                      </a:moveTo>
                      <a:cubicBezTo>
                        <a:pt x="10" y="15"/>
                        <a:pt x="0" y="12"/>
                        <a:pt x="3" y="8"/>
                      </a:cubicBezTo>
                      <a:cubicBezTo>
                        <a:pt x="6" y="4"/>
                        <a:pt x="15" y="0"/>
                        <a:pt x="15" y="0"/>
                      </a:cubicBezTo>
                      <a:cubicBezTo>
                        <a:pt x="17" y="3"/>
                        <a:pt x="25" y="16"/>
                        <a:pt x="15" y="16"/>
                      </a:cubicBezTo>
                      <a:close/>
                    </a:path>
                  </a:pathLst>
                </a:custGeom>
                <a:solidFill>
                  <a:schemeClr val="folHlink"/>
                </a:solidFill>
                <a:ln w="9525">
                  <a:noFill/>
                  <a:round/>
                  <a:headEnd/>
                  <a:tailEnd/>
                </a:ln>
                <a:effectLst/>
              </p:spPr>
              <p:txBody>
                <a:bodyPr wrap="none" anchor="ctr"/>
                <a:lstStyle/>
                <a:p>
                  <a:endParaRPr lang="id-ID"/>
                </a:p>
              </p:txBody>
            </p:sp>
            <p:sp>
              <p:nvSpPr>
                <p:cNvPr id="11335" name="Freeform 71"/>
                <p:cNvSpPr>
                  <a:spLocks/>
                </p:cNvSpPr>
                <p:nvPr/>
              </p:nvSpPr>
              <p:spPr bwMode="ltGray">
                <a:xfrm>
                  <a:off x="4609" y="635"/>
                  <a:ext cx="28" cy="16"/>
                </a:xfrm>
                <a:custGeom>
                  <a:avLst/>
                  <a:gdLst/>
                  <a:ahLst/>
                  <a:cxnLst>
                    <a:cxn ang="0">
                      <a:pos x="14" y="24"/>
                    </a:cxn>
                    <a:cxn ang="0">
                      <a:pos x="30" y="4"/>
                    </a:cxn>
                    <a:cxn ang="0">
                      <a:pos x="42" y="0"/>
                    </a:cxn>
                    <a:cxn ang="0">
                      <a:pos x="58" y="12"/>
                    </a:cxn>
                    <a:cxn ang="0">
                      <a:pos x="32" y="26"/>
                    </a:cxn>
                    <a:cxn ang="0">
                      <a:pos x="12" y="46"/>
                    </a:cxn>
                    <a:cxn ang="0">
                      <a:pos x="8" y="20"/>
                    </a:cxn>
                    <a:cxn ang="0">
                      <a:pos x="12" y="14"/>
                    </a:cxn>
                    <a:cxn ang="0">
                      <a:pos x="14" y="24"/>
                    </a:cxn>
                  </a:cxnLst>
                  <a:rect l="0" t="0" r="r" b="b"/>
                  <a:pathLst>
                    <a:path w="65" h="46">
                      <a:moveTo>
                        <a:pt x="14" y="24"/>
                      </a:moveTo>
                      <a:cubicBezTo>
                        <a:pt x="18" y="13"/>
                        <a:pt x="16" y="9"/>
                        <a:pt x="30" y="4"/>
                      </a:cubicBezTo>
                      <a:cubicBezTo>
                        <a:pt x="34" y="3"/>
                        <a:pt x="42" y="0"/>
                        <a:pt x="42" y="0"/>
                      </a:cubicBezTo>
                      <a:cubicBezTo>
                        <a:pt x="50" y="1"/>
                        <a:pt x="65" y="0"/>
                        <a:pt x="58" y="12"/>
                      </a:cubicBezTo>
                      <a:cubicBezTo>
                        <a:pt x="53" y="21"/>
                        <a:pt x="40" y="21"/>
                        <a:pt x="32" y="26"/>
                      </a:cubicBezTo>
                      <a:cubicBezTo>
                        <a:pt x="26" y="35"/>
                        <a:pt x="23" y="42"/>
                        <a:pt x="12" y="46"/>
                      </a:cubicBezTo>
                      <a:cubicBezTo>
                        <a:pt x="0" y="42"/>
                        <a:pt x="5" y="30"/>
                        <a:pt x="8" y="20"/>
                      </a:cubicBezTo>
                      <a:cubicBezTo>
                        <a:pt x="9" y="18"/>
                        <a:pt x="10" y="13"/>
                        <a:pt x="12" y="14"/>
                      </a:cubicBezTo>
                      <a:cubicBezTo>
                        <a:pt x="15" y="16"/>
                        <a:pt x="13" y="21"/>
                        <a:pt x="14" y="24"/>
                      </a:cubicBezTo>
                      <a:close/>
                    </a:path>
                  </a:pathLst>
                </a:custGeom>
                <a:solidFill>
                  <a:schemeClr val="folHlink"/>
                </a:solidFill>
                <a:ln w="9525">
                  <a:noFill/>
                  <a:round/>
                  <a:headEnd/>
                  <a:tailEnd/>
                </a:ln>
                <a:effectLst/>
              </p:spPr>
              <p:txBody>
                <a:bodyPr wrap="none" anchor="ctr"/>
                <a:lstStyle/>
                <a:p>
                  <a:endParaRPr lang="id-ID"/>
                </a:p>
              </p:txBody>
            </p:sp>
            <p:sp>
              <p:nvSpPr>
                <p:cNvPr id="11336" name="Freeform 72"/>
                <p:cNvSpPr>
                  <a:spLocks/>
                </p:cNvSpPr>
                <p:nvPr/>
              </p:nvSpPr>
              <p:spPr bwMode="ltGray">
                <a:xfrm>
                  <a:off x="4580" y="634"/>
                  <a:ext cx="29" cy="16"/>
                </a:xfrm>
                <a:custGeom>
                  <a:avLst/>
                  <a:gdLst/>
                  <a:ahLst/>
                  <a:cxnLst>
                    <a:cxn ang="0">
                      <a:pos x="0" y="31"/>
                    </a:cxn>
                    <a:cxn ang="0">
                      <a:pos x="18" y="25"/>
                    </a:cxn>
                    <a:cxn ang="0">
                      <a:pos x="52" y="1"/>
                    </a:cxn>
                    <a:cxn ang="0">
                      <a:pos x="64" y="3"/>
                    </a:cxn>
                    <a:cxn ang="0">
                      <a:pos x="50" y="19"/>
                    </a:cxn>
                    <a:cxn ang="0">
                      <a:pos x="28" y="33"/>
                    </a:cxn>
                    <a:cxn ang="0">
                      <a:pos x="22" y="47"/>
                    </a:cxn>
                    <a:cxn ang="0">
                      <a:pos x="16" y="45"/>
                    </a:cxn>
                    <a:cxn ang="0">
                      <a:pos x="12" y="39"/>
                    </a:cxn>
                    <a:cxn ang="0">
                      <a:pos x="0" y="35"/>
                    </a:cxn>
                    <a:cxn ang="0">
                      <a:pos x="0" y="31"/>
                    </a:cxn>
                  </a:cxnLst>
                  <a:rect l="0" t="0" r="r" b="b"/>
                  <a:pathLst>
                    <a:path w="69" h="47">
                      <a:moveTo>
                        <a:pt x="0" y="31"/>
                      </a:moveTo>
                      <a:cubicBezTo>
                        <a:pt x="7" y="24"/>
                        <a:pt x="9" y="22"/>
                        <a:pt x="18" y="25"/>
                      </a:cubicBezTo>
                      <a:cubicBezTo>
                        <a:pt x="25" y="4"/>
                        <a:pt x="36" y="12"/>
                        <a:pt x="52" y="1"/>
                      </a:cubicBezTo>
                      <a:cubicBezTo>
                        <a:pt x="56" y="2"/>
                        <a:pt x="61" y="0"/>
                        <a:pt x="64" y="3"/>
                      </a:cubicBezTo>
                      <a:cubicBezTo>
                        <a:pt x="69" y="8"/>
                        <a:pt x="50" y="19"/>
                        <a:pt x="50" y="19"/>
                      </a:cubicBezTo>
                      <a:cubicBezTo>
                        <a:pt x="46" y="31"/>
                        <a:pt x="35" y="22"/>
                        <a:pt x="28" y="33"/>
                      </a:cubicBezTo>
                      <a:cubicBezTo>
                        <a:pt x="31" y="41"/>
                        <a:pt x="31" y="44"/>
                        <a:pt x="22" y="47"/>
                      </a:cubicBezTo>
                      <a:cubicBezTo>
                        <a:pt x="20" y="46"/>
                        <a:pt x="18" y="46"/>
                        <a:pt x="16" y="45"/>
                      </a:cubicBezTo>
                      <a:cubicBezTo>
                        <a:pt x="14" y="43"/>
                        <a:pt x="14" y="40"/>
                        <a:pt x="12" y="39"/>
                      </a:cubicBezTo>
                      <a:cubicBezTo>
                        <a:pt x="8" y="37"/>
                        <a:pt x="0" y="35"/>
                        <a:pt x="0" y="35"/>
                      </a:cubicBezTo>
                      <a:cubicBezTo>
                        <a:pt x="2" y="26"/>
                        <a:pt x="3" y="25"/>
                        <a:pt x="0" y="31"/>
                      </a:cubicBezTo>
                      <a:close/>
                    </a:path>
                  </a:pathLst>
                </a:custGeom>
                <a:solidFill>
                  <a:schemeClr val="folHlink"/>
                </a:solidFill>
                <a:ln w="9525">
                  <a:noFill/>
                  <a:round/>
                  <a:headEnd/>
                  <a:tailEnd/>
                </a:ln>
                <a:effectLst/>
              </p:spPr>
              <p:txBody>
                <a:bodyPr wrap="none" anchor="ctr"/>
                <a:lstStyle/>
                <a:p>
                  <a:endParaRPr lang="id-ID"/>
                </a:p>
              </p:txBody>
            </p:sp>
            <p:sp>
              <p:nvSpPr>
                <p:cNvPr id="11337" name="Freeform 73"/>
                <p:cNvSpPr>
                  <a:spLocks/>
                </p:cNvSpPr>
                <p:nvPr/>
              </p:nvSpPr>
              <p:spPr bwMode="ltGray">
                <a:xfrm>
                  <a:off x="4423" y="547"/>
                  <a:ext cx="151" cy="93"/>
                </a:xfrm>
                <a:custGeom>
                  <a:avLst/>
                  <a:gdLst/>
                  <a:ahLst/>
                  <a:cxnLst>
                    <a:cxn ang="0">
                      <a:pos x="10" y="4"/>
                    </a:cxn>
                    <a:cxn ang="0">
                      <a:pos x="36" y="18"/>
                    </a:cxn>
                    <a:cxn ang="0">
                      <a:pos x="46" y="30"/>
                    </a:cxn>
                    <a:cxn ang="0">
                      <a:pos x="76" y="52"/>
                    </a:cxn>
                    <a:cxn ang="0">
                      <a:pos x="92" y="66"/>
                    </a:cxn>
                    <a:cxn ang="0">
                      <a:pos x="122" y="98"/>
                    </a:cxn>
                    <a:cxn ang="0">
                      <a:pos x="136" y="128"/>
                    </a:cxn>
                    <a:cxn ang="0">
                      <a:pos x="148" y="132"/>
                    </a:cxn>
                    <a:cxn ang="0">
                      <a:pos x="154" y="150"/>
                    </a:cxn>
                    <a:cxn ang="0">
                      <a:pos x="176" y="152"/>
                    </a:cxn>
                    <a:cxn ang="0">
                      <a:pos x="170" y="196"/>
                    </a:cxn>
                    <a:cxn ang="0">
                      <a:pos x="180" y="224"/>
                    </a:cxn>
                    <a:cxn ang="0">
                      <a:pos x="198" y="232"/>
                    </a:cxn>
                    <a:cxn ang="0">
                      <a:pos x="216" y="234"/>
                    </a:cxn>
                    <a:cxn ang="0">
                      <a:pos x="236" y="242"/>
                    </a:cxn>
                    <a:cxn ang="0">
                      <a:pos x="254" y="236"/>
                    </a:cxn>
                    <a:cxn ang="0">
                      <a:pos x="272" y="248"/>
                    </a:cxn>
                    <a:cxn ang="0">
                      <a:pos x="296" y="256"/>
                    </a:cxn>
                    <a:cxn ang="0">
                      <a:pos x="314" y="264"/>
                    </a:cxn>
                    <a:cxn ang="0">
                      <a:pos x="352" y="266"/>
                    </a:cxn>
                    <a:cxn ang="0">
                      <a:pos x="342" y="274"/>
                    </a:cxn>
                    <a:cxn ang="0">
                      <a:pos x="322" y="272"/>
                    </a:cxn>
                    <a:cxn ang="0">
                      <a:pos x="300" y="270"/>
                    </a:cxn>
                    <a:cxn ang="0">
                      <a:pos x="288" y="266"/>
                    </a:cxn>
                    <a:cxn ang="0">
                      <a:pos x="252" y="264"/>
                    </a:cxn>
                    <a:cxn ang="0">
                      <a:pos x="234" y="260"/>
                    </a:cxn>
                    <a:cxn ang="0">
                      <a:pos x="172" y="242"/>
                    </a:cxn>
                    <a:cxn ang="0">
                      <a:pos x="160" y="216"/>
                    </a:cxn>
                    <a:cxn ang="0">
                      <a:pos x="126" y="200"/>
                    </a:cxn>
                    <a:cxn ang="0">
                      <a:pos x="108" y="186"/>
                    </a:cxn>
                    <a:cxn ang="0">
                      <a:pos x="94" y="158"/>
                    </a:cxn>
                    <a:cxn ang="0">
                      <a:pos x="68" y="108"/>
                    </a:cxn>
                    <a:cxn ang="0">
                      <a:pos x="64" y="102"/>
                    </a:cxn>
                    <a:cxn ang="0">
                      <a:pos x="58" y="100"/>
                    </a:cxn>
                    <a:cxn ang="0">
                      <a:pos x="54" y="88"/>
                    </a:cxn>
                    <a:cxn ang="0">
                      <a:pos x="38" y="58"/>
                    </a:cxn>
                    <a:cxn ang="0">
                      <a:pos x="20" y="40"/>
                    </a:cxn>
                    <a:cxn ang="0">
                      <a:pos x="4" y="22"/>
                    </a:cxn>
                    <a:cxn ang="0">
                      <a:pos x="10" y="2"/>
                    </a:cxn>
                    <a:cxn ang="0">
                      <a:pos x="10" y="4"/>
                    </a:cxn>
                  </a:cxnLst>
                  <a:rect l="0" t="0" r="r" b="b"/>
                  <a:pathLst>
                    <a:path w="355" h="277">
                      <a:moveTo>
                        <a:pt x="10" y="4"/>
                      </a:moveTo>
                      <a:cubicBezTo>
                        <a:pt x="22" y="0"/>
                        <a:pt x="24" y="14"/>
                        <a:pt x="36" y="18"/>
                      </a:cubicBezTo>
                      <a:cubicBezTo>
                        <a:pt x="37" y="19"/>
                        <a:pt x="45" y="29"/>
                        <a:pt x="46" y="30"/>
                      </a:cubicBezTo>
                      <a:cubicBezTo>
                        <a:pt x="56" y="40"/>
                        <a:pt x="67" y="38"/>
                        <a:pt x="76" y="52"/>
                      </a:cubicBezTo>
                      <a:cubicBezTo>
                        <a:pt x="80" y="58"/>
                        <a:pt x="92" y="66"/>
                        <a:pt x="92" y="66"/>
                      </a:cubicBezTo>
                      <a:cubicBezTo>
                        <a:pt x="96" y="79"/>
                        <a:pt x="112" y="88"/>
                        <a:pt x="122" y="98"/>
                      </a:cubicBezTo>
                      <a:cubicBezTo>
                        <a:pt x="124" y="105"/>
                        <a:pt x="130" y="124"/>
                        <a:pt x="136" y="128"/>
                      </a:cubicBezTo>
                      <a:cubicBezTo>
                        <a:pt x="140" y="130"/>
                        <a:pt x="148" y="132"/>
                        <a:pt x="148" y="132"/>
                      </a:cubicBezTo>
                      <a:cubicBezTo>
                        <a:pt x="150" y="138"/>
                        <a:pt x="154" y="150"/>
                        <a:pt x="154" y="150"/>
                      </a:cubicBezTo>
                      <a:cubicBezTo>
                        <a:pt x="161" y="139"/>
                        <a:pt x="168" y="144"/>
                        <a:pt x="176" y="152"/>
                      </a:cubicBezTo>
                      <a:cubicBezTo>
                        <a:pt x="174" y="167"/>
                        <a:pt x="173" y="181"/>
                        <a:pt x="170" y="196"/>
                      </a:cubicBezTo>
                      <a:cubicBezTo>
                        <a:pt x="171" y="202"/>
                        <a:pt x="174" y="220"/>
                        <a:pt x="180" y="224"/>
                      </a:cubicBezTo>
                      <a:cubicBezTo>
                        <a:pt x="185" y="228"/>
                        <a:pt x="193" y="228"/>
                        <a:pt x="198" y="232"/>
                      </a:cubicBezTo>
                      <a:cubicBezTo>
                        <a:pt x="204" y="230"/>
                        <a:pt x="216" y="234"/>
                        <a:pt x="216" y="234"/>
                      </a:cubicBezTo>
                      <a:cubicBezTo>
                        <a:pt x="223" y="241"/>
                        <a:pt x="225" y="245"/>
                        <a:pt x="236" y="242"/>
                      </a:cubicBezTo>
                      <a:cubicBezTo>
                        <a:pt x="242" y="240"/>
                        <a:pt x="254" y="236"/>
                        <a:pt x="254" y="236"/>
                      </a:cubicBezTo>
                      <a:cubicBezTo>
                        <a:pt x="260" y="240"/>
                        <a:pt x="265" y="246"/>
                        <a:pt x="272" y="248"/>
                      </a:cubicBezTo>
                      <a:cubicBezTo>
                        <a:pt x="277" y="250"/>
                        <a:pt x="291" y="252"/>
                        <a:pt x="296" y="256"/>
                      </a:cubicBezTo>
                      <a:cubicBezTo>
                        <a:pt x="301" y="260"/>
                        <a:pt x="314" y="264"/>
                        <a:pt x="314" y="264"/>
                      </a:cubicBezTo>
                      <a:cubicBezTo>
                        <a:pt x="330" y="263"/>
                        <a:pt x="338" y="261"/>
                        <a:pt x="352" y="266"/>
                      </a:cubicBezTo>
                      <a:cubicBezTo>
                        <a:pt x="355" y="275"/>
                        <a:pt x="350" y="277"/>
                        <a:pt x="342" y="274"/>
                      </a:cubicBezTo>
                      <a:cubicBezTo>
                        <a:pt x="336" y="276"/>
                        <a:pt x="322" y="272"/>
                        <a:pt x="322" y="272"/>
                      </a:cubicBezTo>
                      <a:cubicBezTo>
                        <a:pt x="314" y="275"/>
                        <a:pt x="308" y="272"/>
                        <a:pt x="300" y="270"/>
                      </a:cubicBezTo>
                      <a:cubicBezTo>
                        <a:pt x="296" y="269"/>
                        <a:pt x="288" y="266"/>
                        <a:pt x="288" y="266"/>
                      </a:cubicBezTo>
                      <a:cubicBezTo>
                        <a:pt x="276" y="270"/>
                        <a:pt x="264" y="266"/>
                        <a:pt x="252" y="264"/>
                      </a:cubicBezTo>
                      <a:cubicBezTo>
                        <a:pt x="245" y="259"/>
                        <a:pt x="242" y="257"/>
                        <a:pt x="234" y="260"/>
                      </a:cubicBezTo>
                      <a:cubicBezTo>
                        <a:pt x="211" y="252"/>
                        <a:pt x="192" y="256"/>
                        <a:pt x="172" y="242"/>
                      </a:cubicBezTo>
                      <a:cubicBezTo>
                        <a:pt x="165" y="231"/>
                        <a:pt x="176" y="221"/>
                        <a:pt x="160" y="216"/>
                      </a:cubicBezTo>
                      <a:cubicBezTo>
                        <a:pt x="154" y="233"/>
                        <a:pt x="136" y="203"/>
                        <a:pt x="126" y="200"/>
                      </a:cubicBezTo>
                      <a:cubicBezTo>
                        <a:pt x="120" y="196"/>
                        <a:pt x="114" y="190"/>
                        <a:pt x="108" y="186"/>
                      </a:cubicBezTo>
                      <a:cubicBezTo>
                        <a:pt x="104" y="175"/>
                        <a:pt x="104" y="165"/>
                        <a:pt x="94" y="158"/>
                      </a:cubicBezTo>
                      <a:cubicBezTo>
                        <a:pt x="83" y="142"/>
                        <a:pt x="85" y="119"/>
                        <a:pt x="68" y="108"/>
                      </a:cubicBezTo>
                      <a:cubicBezTo>
                        <a:pt x="67" y="106"/>
                        <a:pt x="66" y="104"/>
                        <a:pt x="64" y="102"/>
                      </a:cubicBezTo>
                      <a:cubicBezTo>
                        <a:pt x="62" y="101"/>
                        <a:pt x="59" y="102"/>
                        <a:pt x="58" y="100"/>
                      </a:cubicBezTo>
                      <a:cubicBezTo>
                        <a:pt x="56" y="97"/>
                        <a:pt x="54" y="88"/>
                        <a:pt x="54" y="88"/>
                      </a:cubicBezTo>
                      <a:cubicBezTo>
                        <a:pt x="59" y="73"/>
                        <a:pt x="52" y="61"/>
                        <a:pt x="38" y="58"/>
                      </a:cubicBezTo>
                      <a:cubicBezTo>
                        <a:pt x="32" y="49"/>
                        <a:pt x="31" y="44"/>
                        <a:pt x="20" y="40"/>
                      </a:cubicBezTo>
                      <a:cubicBezTo>
                        <a:pt x="16" y="27"/>
                        <a:pt x="16" y="26"/>
                        <a:pt x="4" y="22"/>
                      </a:cubicBezTo>
                      <a:cubicBezTo>
                        <a:pt x="1" y="13"/>
                        <a:pt x="0" y="5"/>
                        <a:pt x="10" y="2"/>
                      </a:cubicBezTo>
                      <a:cubicBezTo>
                        <a:pt x="18" y="5"/>
                        <a:pt x="18" y="4"/>
                        <a:pt x="10" y="4"/>
                      </a:cubicBezTo>
                      <a:close/>
                    </a:path>
                  </a:pathLst>
                </a:custGeom>
                <a:solidFill>
                  <a:schemeClr val="folHlink"/>
                </a:solidFill>
                <a:ln w="9525">
                  <a:noFill/>
                  <a:round/>
                  <a:headEnd/>
                  <a:tailEnd/>
                </a:ln>
                <a:effectLst/>
              </p:spPr>
              <p:txBody>
                <a:bodyPr wrap="none" anchor="ctr"/>
                <a:lstStyle/>
                <a:p>
                  <a:endParaRPr lang="id-ID"/>
                </a:p>
              </p:txBody>
            </p:sp>
            <p:sp>
              <p:nvSpPr>
                <p:cNvPr id="11338" name="Freeform 74"/>
                <p:cNvSpPr>
                  <a:spLocks/>
                </p:cNvSpPr>
                <p:nvPr/>
              </p:nvSpPr>
              <p:spPr bwMode="ltGray">
                <a:xfrm>
                  <a:off x="4515" y="541"/>
                  <a:ext cx="67" cy="68"/>
                </a:xfrm>
                <a:custGeom>
                  <a:avLst/>
                  <a:gdLst/>
                  <a:ahLst/>
                  <a:cxnLst>
                    <a:cxn ang="0">
                      <a:pos x="54" y="66"/>
                    </a:cxn>
                    <a:cxn ang="0">
                      <a:pos x="66" y="58"/>
                    </a:cxn>
                    <a:cxn ang="0">
                      <a:pos x="68" y="52"/>
                    </a:cxn>
                    <a:cxn ang="0">
                      <a:pos x="80" y="44"/>
                    </a:cxn>
                    <a:cxn ang="0">
                      <a:pos x="106" y="22"/>
                    </a:cxn>
                    <a:cxn ang="0">
                      <a:pos x="112" y="4"/>
                    </a:cxn>
                    <a:cxn ang="0">
                      <a:pos x="124" y="0"/>
                    </a:cxn>
                    <a:cxn ang="0">
                      <a:pos x="150" y="28"/>
                    </a:cxn>
                    <a:cxn ang="0">
                      <a:pos x="146" y="44"/>
                    </a:cxn>
                    <a:cxn ang="0">
                      <a:pos x="126" y="64"/>
                    </a:cxn>
                    <a:cxn ang="0">
                      <a:pos x="132" y="94"/>
                    </a:cxn>
                    <a:cxn ang="0">
                      <a:pos x="142" y="110"/>
                    </a:cxn>
                    <a:cxn ang="0">
                      <a:pos x="146" y="128"/>
                    </a:cxn>
                    <a:cxn ang="0">
                      <a:pos x="128" y="128"/>
                    </a:cxn>
                    <a:cxn ang="0">
                      <a:pos x="116" y="146"/>
                    </a:cxn>
                    <a:cxn ang="0">
                      <a:pos x="104" y="156"/>
                    </a:cxn>
                    <a:cxn ang="0">
                      <a:pos x="100" y="198"/>
                    </a:cxn>
                    <a:cxn ang="0">
                      <a:pos x="88" y="202"/>
                    </a:cxn>
                    <a:cxn ang="0">
                      <a:pos x="82" y="206"/>
                    </a:cxn>
                    <a:cxn ang="0">
                      <a:pos x="76" y="202"/>
                    </a:cxn>
                    <a:cxn ang="0">
                      <a:pos x="72" y="190"/>
                    </a:cxn>
                    <a:cxn ang="0">
                      <a:pos x="60" y="186"/>
                    </a:cxn>
                    <a:cxn ang="0">
                      <a:pos x="42" y="194"/>
                    </a:cxn>
                    <a:cxn ang="0">
                      <a:pos x="28" y="186"/>
                    </a:cxn>
                    <a:cxn ang="0">
                      <a:pos x="10" y="148"/>
                    </a:cxn>
                    <a:cxn ang="0">
                      <a:pos x="4" y="130"/>
                    </a:cxn>
                    <a:cxn ang="0">
                      <a:pos x="0" y="118"/>
                    </a:cxn>
                    <a:cxn ang="0">
                      <a:pos x="20" y="96"/>
                    </a:cxn>
                    <a:cxn ang="0">
                      <a:pos x="32" y="104"/>
                    </a:cxn>
                    <a:cxn ang="0">
                      <a:pos x="34" y="80"/>
                    </a:cxn>
                    <a:cxn ang="0">
                      <a:pos x="52" y="70"/>
                    </a:cxn>
                    <a:cxn ang="0">
                      <a:pos x="54" y="66"/>
                    </a:cxn>
                  </a:cxnLst>
                  <a:rect l="0" t="0" r="r" b="b"/>
                  <a:pathLst>
                    <a:path w="156" h="206">
                      <a:moveTo>
                        <a:pt x="54" y="66"/>
                      </a:moveTo>
                      <a:cubicBezTo>
                        <a:pt x="58" y="63"/>
                        <a:pt x="64" y="63"/>
                        <a:pt x="66" y="58"/>
                      </a:cubicBezTo>
                      <a:cubicBezTo>
                        <a:pt x="67" y="56"/>
                        <a:pt x="67" y="53"/>
                        <a:pt x="68" y="52"/>
                      </a:cubicBezTo>
                      <a:cubicBezTo>
                        <a:pt x="71" y="49"/>
                        <a:pt x="80" y="44"/>
                        <a:pt x="80" y="44"/>
                      </a:cubicBezTo>
                      <a:cubicBezTo>
                        <a:pt x="113" y="55"/>
                        <a:pt x="85" y="29"/>
                        <a:pt x="106" y="22"/>
                      </a:cubicBezTo>
                      <a:cubicBezTo>
                        <a:pt x="110" y="17"/>
                        <a:pt x="108" y="9"/>
                        <a:pt x="112" y="4"/>
                      </a:cubicBezTo>
                      <a:cubicBezTo>
                        <a:pt x="115" y="1"/>
                        <a:pt x="124" y="0"/>
                        <a:pt x="124" y="0"/>
                      </a:cubicBezTo>
                      <a:cubicBezTo>
                        <a:pt x="138" y="14"/>
                        <a:pt x="126" y="23"/>
                        <a:pt x="150" y="28"/>
                      </a:cubicBezTo>
                      <a:cubicBezTo>
                        <a:pt x="156" y="36"/>
                        <a:pt x="154" y="39"/>
                        <a:pt x="146" y="44"/>
                      </a:cubicBezTo>
                      <a:cubicBezTo>
                        <a:pt x="141" y="52"/>
                        <a:pt x="135" y="61"/>
                        <a:pt x="126" y="64"/>
                      </a:cubicBezTo>
                      <a:cubicBezTo>
                        <a:pt x="118" y="75"/>
                        <a:pt x="128" y="83"/>
                        <a:pt x="132" y="94"/>
                      </a:cubicBezTo>
                      <a:cubicBezTo>
                        <a:pt x="129" y="103"/>
                        <a:pt x="135" y="105"/>
                        <a:pt x="142" y="110"/>
                      </a:cubicBezTo>
                      <a:cubicBezTo>
                        <a:pt x="145" y="119"/>
                        <a:pt x="141" y="120"/>
                        <a:pt x="146" y="128"/>
                      </a:cubicBezTo>
                      <a:cubicBezTo>
                        <a:pt x="142" y="139"/>
                        <a:pt x="135" y="133"/>
                        <a:pt x="128" y="128"/>
                      </a:cubicBezTo>
                      <a:cubicBezTo>
                        <a:pt x="116" y="132"/>
                        <a:pt x="122" y="136"/>
                        <a:pt x="116" y="146"/>
                      </a:cubicBezTo>
                      <a:cubicBezTo>
                        <a:pt x="113" y="151"/>
                        <a:pt x="108" y="152"/>
                        <a:pt x="104" y="156"/>
                      </a:cubicBezTo>
                      <a:cubicBezTo>
                        <a:pt x="107" y="167"/>
                        <a:pt x="112" y="191"/>
                        <a:pt x="100" y="198"/>
                      </a:cubicBezTo>
                      <a:cubicBezTo>
                        <a:pt x="96" y="200"/>
                        <a:pt x="92" y="200"/>
                        <a:pt x="88" y="202"/>
                      </a:cubicBezTo>
                      <a:cubicBezTo>
                        <a:pt x="86" y="203"/>
                        <a:pt x="84" y="205"/>
                        <a:pt x="82" y="206"/>
                      </a:cubicBezTo>
                      <a:cubicBezTo>
                        <a:pt x="80" y="205"/>
                        <a:pt x="77" y="204"/>
                        <a:pt x="76" y="202"/>
                      </a:cubicBezTo>
                      <a:cubicBezTo>
                        <a:pt x="74" y="198"/>
                        <a:pt x="76" y="191"/>
                        <a:pt x="72" y="190"/>
                      </a:cubicBezTo>
                      <a:cubicBezTo>
                        <a:pt x="68" y="189"/>
                        <a:pt x="60" y="186"/>
                        <a:pt x="60" y="186"/>
                      </a:cubicBezTo>
                      <a:cubicBezTo>
                        <a:pt x="53" y="188"/>
                        <a:pt x="49" y="192"/>
                        <a:pt x="42" y="194"/>
                      </a:cubicBezTo>
                      <a:cubicBezTo>
                        <a:pt x="34" y="189"/>
                        <a:pt x="37" y="183"/>
                        <a:pt x="28" y="186"/>
                      </a:cubicBezTo>
                      <a:cubicBezTo>
                        <a:pt x="12" y="181"/>
                        <a:pt x="19" y="161"/>
                        <a:pt x="10" y="148"/>
                      </a:cubicBezTo>
                      <a:cubicBezTo>
                        <a:pt x="5" y="121"/>
                        <a:pt x="11" y="147"/>
                        <a:pt x="4" y="130"/>
                      </a:cubicBezTo>
                      <a:cubicBezTo>
                        <a:pt x="2" y="126"/>
                        <a:pt x="0" y="118"/>
                        <a:pt x="0" y="118"/>
                      </a:cubicBezTo>
                      <a:cubicBezTo>
                        <a:pt x="2" y="95"/>
                        <a:pt x="0" y="83"/>
                        <a:pt x="20" y="96"/>
                      </a:cubicBezTo>
                      <a:cubicBezTo>
                        <a:pt x="23" y="105"/>
                        <a:pt x="23" y="110"/>
                        <a:pt x="32" y="104"/>
                      </a:cubicBezTo>
                      <a:cubicBezTo>
                        <a:pt x="35" y="95"/>
                        <a:pt x="29" y="88"/>
                        <a:pt x="34" y="80"/>
                      </a:cubicBezTo>
                      <a:cubicBezTo>
                        <a:pt x="36" y="76"/>
                        <a:pt x="48" y="73"/>
                        <a:pt x="52" y="70"/>
                      </a:cubicBezTo>
                      <a:cubicBezTo>
                        <a:pt x="57" y="63"/>
                        <a:pt x="58" y="62"/>
                        <a:pt x="54" y="66"/>
                      </a:cubicBezTo>
                      <a:close/>
                    </a:path>
                  </a:pathLst>
                </a:custGeom>
                <a:solidFill>
                  <a:schemeClr val="folHlink"/>
                </a:solidFill>
                <a:ln w="9525">
                  <a:noFill/>
                  <a:round/>
                  <a:headEnd/>
                  <a:tailEnd/>
                </a:ln>
                <a:effectLst/>
              </p:spPr>
              <p:txBody>
                <a:bodyPr wrap="none" anchor="ctr"/>
                <a:lstStyle/>
                <a:p>
                  <a:endParaRPr lang="id-ID"/>
                </a:p>
              </p:txBody>
            </p:sp>
            <p:sp>
              <p:nvSpPr>
                <p:cNvPr id="11339" name="Freeform 75"/>
                <p:cNvSpPr>
                  <a:spLocks/>
                </p:cNvSpPr>
                <p:nvPr/>
              </p:nvSpPr>
              <p:spPr bwMode="ltGray">
                <a:xfrm>
                  <a:off x="4580" y="572"/>
                  <a:ext cx="47" cy="13"/>
                </a:xfrm>
                <a:custGeom>
                  <a:avLst/>
                  <a:gdLst/>
                  <a:ahLst/>
                  <a:cxnLst>
                    <a:cxn ang="0">
                      <a:pos x="4" y="32"/>
                    </a:cxn>
                    <a:cxn ang="0">
                      <a:pos x="18" y="10"/>
                    </a:cxn>
                    <a:cxn ang="0">
                      <a:pos x="46" y="20"/>
                    </a:cxn>
                    <a:cxn ang="0">
                      <a:pos x="72" y="14"/>
                    </a:cxn>
                    <a:cxn ang="0">
                      <a:pos x="90" y="0"/>
                    </a:cxn>
                    <a:cxn ang="0">
                      <a:pos x="76" y="26"/>
                    </a:cxn>
                    <a:cxn ang="0">
                      <a:pos x="60" y="38"/>
                    </a:cxn>
                    <a:cxn ang="0">
                      <a:pos x="42" y="32"/>
                    </a:cxn>
                    <a:cxn ang="0">
                      <a:pos x="14" y="30"/>
                    </a:cxn>
                    <a:cxn ang="0">
                      <a:pos x="4" y="32"/>
                    </a:cxn>
                  </a:cxnLst>
                  <a:rect l="0" t="0" r="r" b="b"/>
                  <a:pathLst>
                    <a:path w="109" h="38">
                      <a:moveTo>
                        <a:pt x="4" y="32"/>
                      </a:moveTo>
                      <a:cubicBezTo>
                        <a:pt x="7" y="22"/>
                        <a:pt x="7" y="14"/>
                        <a:pt x="18" y="10"/>
                      </a:cubicBezTo>
                      <a:cubicBezTo>
                        <a:pt x="28" y="12"/>
                        <a:pt x="37" y="14"/>
                        <a:pt x="46" y="20"/>
                      </a:cubicBezTo>
                      <a:cubicBezTo>
                        <a:pt x="62" y="15"/>
                        <a:pt x="54" y="17"/>
                        <a:pt x="72" y="14"/>
                      </a:cubicBezTo>
                      <a:cubicBezTo>
                        <a:pt x="77" y="9"/>
                        <a:pt x="90" y="0"/>
                        <a:pt x="90" y="0"/>
                      </a:cubicBezTo>
                      <a:cubicBezTo>
                        <a:pt x="109" y="6"/>
                        <a:pt x="85" y="23"/>
                        <a:pt x="76" y="26"/>
                      </a:cubicBezTo>
                      <a:cubicBezTo>
                        <a:pt x="71" y="33"/>
                        <a:pt x="68" y="35"/>
                        <a:pt x="60" y="38"/>
                      </a:cubicBezTo>
                      <a:cubicBezTo>
                        <a:pt x="54" y="36"/>
                        <a:pt x="42" y="32"/>
                        <a:pt x="42" y="32"/>
                      </a:cubicBezTo>
                      <a:cubicBezTo>
                        <a:pt x="33" y="23"/>
                        <a:pt x="26" y="26"/>
                        <a:pt x="14" y="30"/>
                      </a:cubicBezTo>
                      <a:cubicBezTo>
                        <a:pt x="1" y="28"/>
                        <a:pt x="0" y="24"/>
                        <a:pt x="4" y="32"/>
                      </a:cubicBezTo>
                      <a:close/>
                    </a:path>
                  </a:pathLst>
                </a:custGeom>
                <a:solidFill>
                  <a:schemeClr val="folHlink"/>
                </a:solidFill>
                <a:ln w="9525">
                  <a:noFill/>
                  <a:round/>
                  <a:headEnd/>
                  <a:tailEnd/>
                </a:ln>
                <a:effectLst/>
              </p:spPr>
              <p:txBody>
                <a:bodyPr wrap="none" anchor="ctr"/>
                <a:lstStyle/>
                <a:p>
                  <a:endParaRPr lang="id-ID"/>
                </a:p>
              </p:txBody>
            </p:sp>
            <p:sp>
              <p:nvSpPr>
                <p:cNvPr id="11340" name="Freeform 76"/>
                <p:cNvSpPr>
                  <a:spLocks/>
                </p:cNvSpPr>
                <p:nvPr/>
              </p:nvSpPr>
              <p:spPr bwMode="ltGray">
                <a:xfrm>
                  <a:off x="4578" y="588"/>
                  <a:ext cx="32" cy="34"/>
                </a:xfrm>
                <a:custGeom>
                  <a:avLst/>
                  <a:gdLst/>
                  <a:ahLst/>
                  <a:cxnLst>
                    <a:cxn ang="0">
                      <a:pos x="8" y="18"/>
                    </a:cxn>
                    <a:cxn ang="0">
                      <a:pos x="18" y="0"/>
                    </a:cxn>
                    <a:cxn ang="0">
                      <a:pos x="34" y="18"/>
                    </a:cxn>
                    <a:cxn ang="0">
                      <a:pos x="62" y="4"/>
                    </a:cxn>
                    <a:cxn ang="0">
                      <a:pos x="46" y="34"/>
                    </a:cxn>
                    <a:cxn ang="0">
                      <a:pos x="54" y="48"/>
                    </a:cxn>
                    <a:cxn ang="0">
                      <a:pos x="58" y="60"/>
                    </a:cxn>
                    <a:cxn ang="0">
                      <a:pos x="46" y="74"/>
                    </a:cxn>
                    <a:cxn ang="0">
                      <a:pos x="34" y="60"/>
                    </a:cxn>
                    <a:cxn ang="0">
                      <a:pos x="22" y="48"/>
                    </a:cxn>
                    <a:cxn ang="0">
                      <a:pos x="28" y="68"/>
                    </a:cxn>
                    <a:cxn ang="0">
                      <a:pos x="30" y="74"/>
                    </a:cxn>
                    <a:cxn ang="0">
                      <a:pos x="20" y="104"/>
                    </a:cxn>
                    <a:cxn ang="0">
                      <a:pos x="12" y="102"/>
                    </a:cxn>
                    <a:cxn ang="0">
                      <a:pos x="8" y="90"/>
                    </a:cxn>
                    <a:cxn ang="0">
                      <a:pos x="0" y="54"/>
                    </a:cxn>
                    <a:cxn ang="0">
                      <a:pos x="2" y="30"/>
                    </a:cxn>
                    <a:cxn ang="0">
                      <a:pos x="8" y="18"/>
                    </a:cxn>
                  </a:cxnLst>
                  <a:rect l="0" t="0" r="r" b="b"/>
                  <a:pathLst>
                    <a:path w="76" h="104">
                      <a:moveTo>
                        <a:pt x="8" y="18"/>
                      </a:moveTo>
                      <a:cubicBezTo>
                        <a:pt x="10" y="8"/>
                        <a:pt x="9" y="3"/>
                        <a:pt x="18" y="0"/>
                      </a:cubicBezTo>
                      <a:cubicBezTo>
                        <a:pt x="28" y="3"/>
                        <a:pt x="25" y="12"/>
                        <a:pt x="34" y="18"/>
                      </a:cubicBezTo>
                      <a:cubicBezTo>
                        <a:pt x="46" y="16"/>
                        <a:pt x="51" y="8"/>
                        <a:pt x="62" y="4"/>
                      </a:cubicBezTo>
                      <a:cubicBezTo>
                        <a:pt x="76" y="9"/>
                        <a:pt x="56" y="31"/>
                        <a:pt x="46" y="34"/>
                      </a:cubicBezTo>
                      <a:cubicBezTo>
                        <a:pt x="51" y="56"/>
                        <a:pt x="43" y="29"/>
                        <a:pt x="54" y="48"/>
                      </a:cubicBezTo>
                      <a:cubicBezTo>
                        <a:pt x="56" y="52"/>
                        <a:pt x="58" y="60"/>
                        <a:pt x="58" y="60"/>
                      </a:cubicBezTo>
                      <a:cubicBezTo>
                        <a:pt x="55" y="68"/>
                        <a:pt x="54" y="71"/>
                        <a:pt x="46" y="74"/>
                      </a:cubicBezTo>
                      <a:cubicBezTo>
                        <a:pt x="38" y="71"/>
                        <a:pt x="37" y="68"/>
                        <a:pt x="34" y="60"/>
                      </a:cubicBezTo>
                      <a:cubicBezTo>
                        <a:pt x="33" y="50"/>
                        <a:pt x="32" y="33"/>
                        <a:pt x="22" y="48"/>
                      </a:cubicBezTo>
                      <a:cubicBezTo>
                        <a:pt x="25" y="60"/>
                        <a:pt x="23" y="53"/>
                        <a:pt x="28" y="68"/>
                      </a:cubicBezTo>
                      <a:cubicBezTo>
                        <a:pt x="29" y="70"/>
                        <a:pt x="30" y="74"/>
                        <a:pt x="30" y="74"/>
                      </a:cubicBezTo>
                      <a:cubicBezTo>
                        <a:pt x="24" y="84"/>
                        <a:pt x="22" y="93"/>
                        <a:pt x="20" y="104"/>
                      </a:cubicBezTo>
                      <a:cubicBezTo>
                        <a:pt x="17" y="103"/>
                        <a:pt x="14" y="104"/>
                        <a:pt x="12" y="102"/>
                      </a:cubicBezTo>
                      <a:cubicBezTo>
                        <a:pt x="9" y="99"/>
                        <a:pt x="8" y="90"/>
                        <a:pt x="8" y="90"/>
                      </a:cubicBezTo>
                      <a:cubicBezTo>
                        <a:pt x="13" y="75"/>
                        <a:pt x="14" y="64"/>
                        <a:pt x="0" y="54"/>
                      </a:cubicBezTo>
                      <a:cubicBezTo>
                        <a:pt x="1" y="46"/>
                        <a:pt x="1" y="38"/>
                        <a:pt x="2" y="30"/>
                      </a:cubicBezTo>
                      <a:cubicBezTo>
                        <a:pt x="2" y="27"/>
                        <a:pt x="13" y="2"/>
                        <a:pt x="8" y="18"/>
                      </a:cubicBezTo>
                      <a:close/>
                    </a:path>
                  </a:pathLst>
                </a:custGeom>
                <a:solidFill>
                  <a:schemeClr val="folHlink"/>
                </a:solidFill>
                <a:ln w="9525">
                  <a:noFill/>
                  <a:round/>
                  <a:headEnd/>
                  <a:tailEnd/>
                </a:ln>
                <a:effectLst/>
              </p:spPr>
              <p:txBody>
                <a:bodyPr wrap="none" anchor="ctr"/>
                <a:lstStyle/>
                <a:p>
                  <a:endParaRPr lang="id-ID"/>
                </a:p>
              </p:txBody>
            </p:sp>
            <p:sp>
              <p:nvSpPr>
                <p:cNvPr id="11341" name="Freeform 77"/>
                <p:cNvSpPr>
                  <a:spLocks/>
                </p:cNvSpPr>
                <p:nvPr/>
              </p:nvSpPr>
              <p:spPr bwMode="ltGray">
                <a:xfrm>
                  <a:off x="4632" y="569"/>
                  <a:ext cx="16" cy="20"/>
                </a:xfrm>
                <a:custGeom>
                  <a:avLst/>
                  <a:gdLst/>
                  <a:ahLst/>
                  <a:cxnLst>
                    <a:cxn ang="0">
                      <a:pos x="3" y="28"/>
                    </a:cxn>
                    <a:cxn ang="0">
                      <a:pos x="13" y="0"/>
                    </a:cxn>
                    <a:cxn ang="0">
                      <a:pos x="15" y="28"/>
                    </a:cxn>
                    <a:cxn ang="0">
                      <a:pos x="37" y="38"/>
                    </a:cxn>
                    <a:cxn ang="0">
                      <a:pos x="19" y="44"/>
                    </a:cxn>
                    <a:cxn ang="0">
                      <a:pos x="5" y="58"/>
                    </a:cxn>
                    <a:cxn ang="0">
                      <a:pos x="1" y="34"/>
                    </a:cxn>
                    <a:cxn ang="0">
                      <a:pos x="3" y="28"/>
                    </a:cxn>
                  </a:cxnLst>
                  <a:rect l="0" t="0" r="r" b="b"/>
                  <a:pathLst>
                    <a:path w="37" h="61">
                      <a:moveTo>
                        <a:pt x="3" y="28"/>
                      </a:moveTo>
                      <a:cubicBezTo>
                        <a:pt x="5" y="14"/>
                        <a:pt x="2" y="7"/>
                        <a:pt x="13" y="0"/>
                      </a:cubicBezTo>
                      <a:cubicBezTo>
                        <a:pt x="26" y="9"/>
                        <a:pt x="23" y="17"/>
                        <a:pt x="15" y="28"/>
                      </a:cubicBezTo>
                      <a:cubicBezTo>
                        <a:pt x="25" y="31"/>
                        <a:pt x="33" y="27"/>
                        <a:pt x="37" y="38"/>
                      </a:cubicBezTo>
                      <a:cubicBezTo>
                        <a:pt x="30" y="45"/>
                        <a:pt x="28" y="47"/>
                        <a:pt x="19" y="44"/>
                      </a:cubicBezTo>
                      <a:cubicBezTo>
                        <a:pt x="13" y="54"/>
                        <a:pt x="18" y="61"/>
                        <a:pt x="5" y="58"/>
                      </a:cubicBezTo>
                      <a:cubicBezTo>
                        <a:pt x="0" y="50"/>
                        <a:pt x="3" y="44"/>
                        <a:pt x="1" y="34"/>
                      </a:cubicBezTo>
                      <a:cubicBezTo>
                        <a:pt x="2" y="32"/>
                        <a:pt x="3" y="28"/>
                        <a:pt x="3" y="28"/>
                      </a:cubicBezTo>
                      <a:close/>
                    </a:path>
                  </a:pathLst>
                </a:custGeom>
                <a:solidFill>
                  <a:schemeClr val="folHlink"/>
                </a:solidFill>
                <a:ln w="9525">
                  <a:noFill/>
                  <a:round/>
                  <a:headEnd/>
                  <a:tailEnd/>
                </a:ln>
                <a:effectLst/>
              </p:spPr>
              <p:txBody>
                <a:bodyPr wrap="none" anchor="ctr"/>
                <a:lstStyle/>
                <a:p>
                  <a:endParaRPr lang="id-ID"/>
                </a:p>
              </p:txBody>
            </p:sp>
            <p:sp>
              <p:nvSpPr>
                <p:cNvPr id="11342" name="Freeform 78"/>
                <p:cNvSpPr>
                  <a:spLocks/>
                </p:cNvSpPr>
                <p:nvPr/>
              </p:nvSpPr>
              <p:spPr bwMode="ltGray">
                <a:xfrm>
                  <a:off x="4636" y="600"/>
                  <a:ext cx="20" cy="10"/>
                </a:xfrm>
                <a:custGeom>
                  <a:avLst/>
                  <a:gdLst/>
                  <a:ahLst/>
                  <a:cxnLst>
                    <a:cxn ang="0">
                      <a:pos x="7" y="0"/>
                    </a:cxn>
                    <a:cxn ang="0">
                      <a:pos x="29" y="0"/>
                    </a:cxn>
                    <a:cxn ang="0">
                      <a:pos x="49" y="16"/>
                    </a:cxn>
                    <a:cxn ang="0">
                      <a:pos x="35" y="14"/>
                    </a:cxn>
                    <a:cxn ang="0">
                      <a:pos x="3" y="16"/>
                    </a:cxn>
                    <a:cxn ang="0">
                      <a:pos x="7" y="0"/>
                    </a:cxn>
                  </a:cxnLst>
                  <a:rect l="0" t="0" r="r" b="b"/>
                  <a:pathLst>
                    <a:path w="49" h="29">
                      <a:moveTo>
                        <a:pt x="7" y="0"/>
                      </a:moveTo>
                      <a:cubicBezTo>
                        <a:pt x="15" y="6"/>
                        <a:pt x="19" y="2"/>
                        <a:pt x="29" y="0"/>
                      </a:cubicBezTo>
                      <a:cubicBezTo>
                        <a:pt x="45" y="5"/>
                        <a:pt x="40" y="3"/>
                        <a:pt x="49" y="16"/>
                      </a:cubicBezTo>
                      <a:cubicBezTo>
                        <a:pt x="46" y="29"/>
                        <a:pt x="42" y="21"/>
                        <a:pt x="35" y="14"/>
                      </a:cubicBezTo>
                      <a:cubicBezTo>
                        <a:pt x="26" y="15"/>
                        <a:pt x="12" y="19"/>
                        <a:pt x="3" y="16"/>
                      </a:cubicBezTo>
                      <a:cubicBezTo>
                        <a:pt x="0" y="6"/>
                        <a:pt x="7" y="10"/>
                        <a:pt x="7" y="0"/>
                      </a:cubicBezTo>
                      <a:close/>
                    </a:path>
                  </a:pathLst>
                </a:custGeom>
                <a:solidFill>
                  <a:schemeClr val="folHlink"/>
                </a:solidFill>
                <a:ln w="9525">
                  <a:noFill/>
                  <a:round/>
                  <a:headEnd/>
                  <a:tailEnd/>
                </a:ln>
                <a:effectLst/>
              </p:spPr>
              <p:txBody>
                <a:bodyPr wrap="none" anchor="ctr"/>
                <a:lstStyle/>
                <a:p>
                  <a:endParaRPr lang="id-ID"/>
                </a:p>
              </p:txBody>
            </p:sp>
            <p:sp>
              <p:nvSpPr>
                <p:cNvPr id="11343" name="Freeform 79"/>
                <p:cNvSpPr>
                  <a:spLocks/>
                </p:cNvSpPr>
                <p:nvPr/>
              </p:nvSpPr>
              <p:spPr bwMode="ltGray">
                <a:xfrm>
                  <a:off x="4657" y="585"/>
                  <a:ext cx="26" cy="17"/>
                </a:xfrm>
                <a:custGeom>
                  <a:avLst/>
                  <a:gdLst/>
                  <a:ahLst/>
                  <a:cxnLst>
                    <a:cxn ang="0">
                      <a:pos x="21" y="38"/>
                    </a:cxn>
                    <a:cxn ang="0">
                      <a:pos x="15" y="26"/>
                    </a:cxn>
                    <a:cxn ang="0">
                      <a:pos x="3" y="22"/>
                    </a:cxn>
                    <a:cxn ang="0">
                      <a:pos x="13" y="8"/>
                    </a:cxn>
                    <a:cxn ang="0">
                      <a:pos x="25" y="0"/>
                    </a:cxn>
                    <a:cxn ang="0">
                      <a:pos x="49" y="10"/>
                    </a:cxn>
                    <a:cxn ang="0">
                      <a:pos x="53" y="20"/>
                    </a:cxn>
                    <a:cxn ang="0">
                      <a:pos x="61" y="32"/>
                    </a:cxn>
                    <a:cxn ang="0">
                      <a:pos x="41" y="38"/>
                    </a:cxn>
                    <a:cxn ang="0">
                      <a:pos x="23" y="44"/>
                    </a:cxn>
                    <a:cxn ang="0">
                      <a:pos x="21" y="38"/>
                    </a:cxn>
                  </a:cxnLst>
                  <a:rect l="0" t="0" r="r" b="b"/>
                  <a:pathLst>
                    <a:path w="61" h="48">
                      <a:moveTo>
                        <a:pt x="21" y="38"/>
                      </a:moveTo>
                      <a:cubicBezTo>
                        <a:pt x="19" y="34"/>
                        <a:pt x="19" y="29"/>
                        <a:pt x="15" y="26"/>
                      </a:cubicBezTo>
                      <a:cubicBezTo>
                        <a:pt x="12" y="24"/>
                        <a:pt x="3" y="22"/>
                        <a:pt x="3" y="22"/>
                      </a:cubicBezTo>
                      <a:cubicBezTo>
                        <a:pt x="0" y="12"/>
                        <a:pt x="5" y="12"/>
                        <a:pt x="13" y="8"/>
                      </a:cubicBezTo>
                      <a:cubicBezTo>
                        <a:pt x="17" y="6"/>
                        <a:pt x="25" y="0"/>
                        <a:pt x="25" y="0"/>
                      </a:cubicBezTo>
                      <a:cubicBezTo>
                        <a:pt x="37" y="2"/>
                        <a:pt x="41" y="2"/>
                        <a:pt x="49" y="10"/>
                      </a:cubicBezTo>
                      <a:cubicBezTo>
                        <a:pt x="45" y="21"/>
                        <a:pt x="46" y="12"/>
                        <a:pt x="53" y="20"/>
                      </a:cubicBezTo>
                      <a:cubicBezTo>
                        <a:pt x="56" y="24"/>
                        <a:pt x="61" y="32"/>
                        <a:pt x="61" y="32"/>
                      </a:cubicBezTo>
                      <a:cubicBezTo>
                        <a:pt x="56" y="47"/>
                        <a:pt x="53" y="42"/>
                        <a:pt x="41" y="38"/>
                      </a:cubicBezTo>
                      <a:cubicBezTo>
                        <a:pt x="27" y="47"/>
                        <a:pt x="34" y="48"/>
                        <a:pt x="23" y="44"/>
                      </a:cubicBezTo>
                      <a:cubicBezTo>
                        <a:pt x="22" y="42"/>
                        <a:pt x="21" y="38"/>
                        <a:pt x="21" y="38"/>
                      </a:cubicBezTo>
                      <a:close/>
                    </a:path>
                  </a:pathLst>
                </a:custGeom>
                <a:solidFill>
                  <a:schemeClr val="folHlink"/>
                </a:solidFill>
                <a:ln w="9525">
                  <a:noFill/>
                  <a:round/>
                  <a:headEnd/>
                  <a:tailEnd/>
                </a:ln>
                <a:effectLst/>
              </p:spPr>
              <p:txBody>
                <a:bodyPr wrap="none" anchor="ctr"/>
                <a:lstStyle/>
                <a:p>
                  <a:endParaRPr lang="id-ID"/>
                </a:p>
              </p:txBody>
            </p:sp>
            <p:sp>
              <p:nvSpPr>
                <p:cNvPr id="11344" name="Freeform 80"/>
                <p:cNvSpPr>
                  <a:spLocks/>
                </p:cNvSpPr>
                <p:nvPr/>
              </p:nvSpPr>
              <p:spPr bwMode="ltGray">
                <a:xfrm>
                  <a:off x="4664" y="593"/>
                  <a:ext cx="122" cy="61"/>
                </a:xfrm>
                <a:custGeom>
                  <a:avLst/>
                  <a:gdLst/>
                  <a:ahLst/>
                  <a:cxnLst>
                    <a:cxn ang="0">
                      <a:pos x="46" y="28"/>
                    </a:cxn>
                    <a:cxn ang="0">
                      <a:pos x="36" y="14"/>
                    </a:cxn>
                    <a:cxn ang="0">
                      <a:pos x="26" y="30"/>
                    </a:cxn>
                    <a:cxn ang="0">
                      <a:pos x="0" y="24"/>
                    </a:cxn>
                    <a:cxn ang="0">
                      <a:pos x="10" y="42"/>
                    </a:cxn>
                    <a:cxn ang="0">
                      <a:pos x="16" y="62"/>
                    </a:cxn>
                    <a:cxn ang="0">
                      <a:pos x="24" y="48"/>
                    </a:cxn>
                    <a:cxn ang="0">
                      <a:pos x="30" y="44"/>
                    </a:cxn>
                    <a:cxn ang="0">
                      <a:pos x="48" y="56"/>
                    </a:cxn>
                    <a:cxn ang="0">
                      <a:pos x="70" y="62"/>
                    </a:cxn>
                    <a:cxn ang="0">
                      <a:pos x="88" y="72"/>
                    </a:cxn>
                    <a:cxn ang="0">
                      <a:pos x="106" y="102"/>
                    </a:cxn>
                    <a:cxn ang="0">
                      <a:pos x="104" y="122"/>
                    </a:cxn>
                    <a:cxn ang="0">
                      <a:pos x="98" y="134"/>
                    </a:cxn>
                    <a:cxn ang="0">
                      <a:pos x="122" y="128"/>
                    </a:cxn>
                    <a:cxn ang="0">
                      <a:pos x="140" y="140"/>
                    </a:cxn>
                    <a:cxn ang="0">
                      <a:pos x="168" y="148"/>
                    </a:cxn>
                    <a:cxn ang="0">
                      <a:pos x="174" y="146"/>
                    </a:cxn>
                    <a:cxn ang="0">
                      <a:pos x="168" y="134"/>
                    </a:cxn>
                    <a:cxn ang="0">
                      <a:pos x="178" y="136"/>
                    </a:cxn>
                    <a:cxn ang="0">
                      <a:pos x="186" y="118"/>
                    </a:cxn>
                    <a:cxn ang="0">
                      <a:pos x="202" y="122"/>
                    </a:cxn>
                    <a:cxn ang="0">
                      <a:pos x="214" y="130"/>
                    </a:cxn>
                    <a:cxn ang="0">
                      <a:pos x="244" y="168"/>
                    </a:cxn>
                    <a:cxn ang="0">
                      <a:pos x="262" y="178"/>
                    </a:cxn>
                    <a:cxn ang="0">
                      <a:pos x="284" y="170"/>
                    </a:cxn>
                    <a:cxn ang="0">
                      <a:pos x="268" y="160"/>
                    </a:cxn>
                    <a:cxn ang="0">
                      <a:pos x="256" y="138"/>
                    </a:cxn>
                    <a:cxn ang="0">
                      <a:pos x="250" y="132"/>
                    </a:cxn>
                    <a:cxn ang="0">
                      <a:pos x="248" y="122"/>
                    </a:cxn>
                    <a:cxn ang="0">
                      <a:pos x="236" y="116"/>
                    </a:cxn>
                    <a:cxn ang="0">
                      <a:pos x="240" y="96"/>
                    </a:cxn>
                    <a:cxn ang="0">
                      <a:pos x="220" y="86"/>
                    </a:cxn>
                    <a:cxn ang="0">
                      <a:pos x="210" y="70"/>
                    </a:cxn>
                    <a:cxn ang="0">
                      <a:pos x="190" y="54"/>
                    </a:cxn>
                    <a:cxn ang="0">
                      <a:pos x="168" y="38"/>
                    </a:cxn>
                    <a:cxn ang="0">
                      <a:pos x="156" y="34"/>
                    </a:cxn>
                    <a:cxn ang="0">
                      <a:pos x="120" y="16"/>
                    </a:cxn>
                    <a:cxn ang="0">
                      <a:pos x="102" y="4"/>
                    </a:cxn>
                    <a:cxn ang="0">
                      <a:pos x="96" y="0"/>
                    </a:cxn>
                    <a:cxn ang="0">
                      <a:pos x="70" y="10"/>
                    </a:cxn>
                    <a:cxn ang="0">
                      <a:pos x="56" y="32"/>
                    </a:cxn>
                    <a:cxn ang="0">
                      <a:pos x="46" y="28"/>
                    </a:cxn>
                  </a:cxnLst>
                  <a:rect l="0" t="0" r="r" b="b"/>
                  <a:pathLst>
                    <a:path w="286" h="182">
                      <a:moveTo>
                        <a:pt x="46" y="28"/>
                      </a:moveTo>
                      <a:cubicBezTo>
                        <a:pt x="41" y="14"/>
                        <a:pt x="46" y="17"/>
                        <a:pt x="36" y="14"/>
                      </a:cubicBezTo>
                      <a:cubicBezTo>
                        <a:pt x="31" y="17"/>
                        <a:pt x="26" y="30"/>
                        <a:pt x="26" y="30"/>
                      </a:cubicBezTo>
                      <a:cubicBezTo>
                        <a:pt x="12" y="25"/>
                        <a:pt x="19" y="21"/>
                        <a:pt x="0" y="24"/>
                      </a:cubicBezTo>
                      <a:cubicBezTo>
                        <a:pt x="2" y="33"/>
                        <a:pt x="2" y="37"/>
                        <a:pt x="10" y="42"/>
                      </a:cubicBezTo>
                      <a:cubicBezTo>
                        <a:pt x="12" y="49"/>
                        <a:pt x="14" y="55"/>
                        <a:pt x="16" y="62"/>
                      </a:cubicBezTo>
                      <a:cubicBezTo>
                        <a:pt x="24" y="59"/>
                        <a:pt x="27" y="57"/>
                        <a:pt x="24" y="48"/>
                      </a:cubicBezTo>
                      <a:cubicBezTo>
                        <a:pt x="26" y="47"/>
                        <a:pt x="28" y="43"/>
                        <a:pt x="30" y="44"/>
                      </a:cubicBezTo>
                      <a:cubicBezTo>
                        <a:pt x="48" y="48"/>
                        <a:pt x="36" y="52"/>
                        <a:pt x="48" y="56"/>
                      </a:cubicBezTo>
                      <a:cubicBezTo>
                        <a:pt x="74" y="65"/>
                        <a:pt x="47" y="56"/>
                        <a:pt x="70" y="62"/>
                      </a:cubicBezTo>
                      <a:cubicBezTo>
                        <a:pt x="77" y="64"/>
                        <a:pt x="88" y="72"/>
                        <a:pt x="88" y="72"/>
                      </a:cubicBezTo>
                      <a:cubicBezTo>
                        <a:pt x="96" y="84"/>
                        <a:pt x="102" y="87"/>
                        <a:pt x="106" y="102"/>
                      </a:cubicBezTo>
                      <a:cubicBezTo>
                        <a:pt x="105" y="109"/>
                        <a:pt x="106" y="115"/>
                        <a:pt x="104" y="122"/>
                      </a:cubicBezTo>
                      <a:cubicBezTo>
                        <a:pt x="103" y="126"/>
                        <a:pt x="94" y="132"/>
                        <a:pt x="98" y="134"/>
                      </a:cubicBezTo>
                      <a:cubicBezTo>
                        <a:pt x="106" y="137"/>
                        <a:pt x="122" y="128"/>
                        <a:pt x="122" y="128"/>
                      </a:cubicBezTo>
                      <a:cubicBezTo>
                        <a:pt x="130" y="131"/>
                        <a:pt x="133" y="135"/>
                        <a:pt x="140" y="140"/>
                      </a:cubicBezTo>
                      <a:cubicBezTo>
                        <a:pt x="148" y="145"/>
                        <a:pt x="159" y="145"/>
                        <a:pt x="168" y="148"/>
                      </a:cubicBezTo>
                      <a:cubicBezTo>
                        <a:pt x="170" y="147"/>
                        <a:pt x="173" y="148"/>
                        <a:pt x="174" y="146"/>
                      </a:cubicBezTo>
                      <a:cubicBezTo>
                        <a:pt x="176" y="142"/>
                        <a:pt x="164" y="136"/>
                        <a:pt x="168" y="134"/>
                      </a:cubicBezTo>
                      <a:cubicBezTo>
                        <a:pt x="171" y="132"/>
                        <a:pt x="175" y="135"/>
                        <a:pt x="178" y="136"/>
                      </a:cubicBezTo>
                      <a:cubicBezTo>
                        <a:pt x="182" y="131"/>
                        <a:pt x="186" y="118"/>
                        <a:pt x="186" y="118"/>
                      </a:cubicBezTo>
                      <a:cubicBezTo>
                        <a:pt x="189" y="119"/>
                        <a:pt x="199" y="120"/>
                        <a:pt x="202" y="122"/>
                      </a:cubicBezTo>
                      <a:cubicBezTo>
                        <a:pt x="206" y="124"/>
                        <a:pt x="214" y="130"/>
                        <a:pt x="214" y="130"/>
                      </a:cubicBezTo>
                      <a:cubicBezTo>
                        <a:pt x="224" y="145"/>
                        <a:pt x="228" y="158"/>
                        <a:pt x="244" y="168"/>
                      </a:cubicBezTo>
                      <a:cubicBezTo>
                        <a:pt x="250" y="172"/>
                        <a:pt x="262" y="178"/>
                        <a:pt x="262" y="178"/>
                      </a:cubicBezTo>
                      <a:cubicBezTo>
                        <a:pt x="265" y="178"/>
                        <a:pt x="286" y="182"/>
                        <a:pt x="284" y="170"/>
                      </a:cubicBezTo>
                      <a:cubicBezTo>
                        <a:pt x="283" y="164"/>
                        <a:pt x="268" y="160"/>
                        <a:pt x="268" y="160"/>
                      </a:cubicBezTo>
                      <a:cubicBezTo>
                        <a:pt x="261" y="150"/>
                        <a:pt x="270" y="143"/>
                        <a:pt x="256" y="138"/>
                      </a:cubicBezTo>
                      <a:cubicBezTo>
                        <a:pt x="254" y="136"/>
                        <a:pt x="251" y="135"/>
                        <a:pt x="250" y="132"/>
                      </a:cubicBezTo>
                      <a:cubicBezTo>
                        <a:pt x="248" y="129"/>
                        <a:pt x="250" y="125"/>
                        <a:pt x="248" y="122"/>
                      </a:cubicBezTo>
                      <a:cubicBezTo>
                        <a:pt x="246" y="118"/>
                        <a:pt x="240" y="118"/>
                        <a:pt x="236" y="116"/>
                      </a:cubicBezTo>
                      <a:cubicBezTo>
                        <a:pt x="230" y="107"/>
                        <a:pt x="227" y="100"/>
                        <a:pt x="240" y="96"/>
                      </a:cubicBezTo>
                      <a:cubicBezTo>
                        <a:pt x="236" y="83"/>
                        <a:pt x="236" y="84"/>
                        <a:pt x="220" y="86"/>
                      </a:cubicBezTo>
                      <a:cubicBezTo>
                        <a:pt x="209" y="82"/>
                        <a:pt x="208" y="82"/>
                        <a:pt x="210" y="70"/>
                      </a:cubicBezTo>
                      <a:cubicBezTo>
                        <a:pt x="207" y="60"/>
                        <a:pt x="199" y="57"/>
                        <a:pt x="190" y="54"/>
                      </a:cubicBezTo>
                      <a:cubicBezTo>
                        <a:pt x="181" y="45"/>
                        <a:pt x="181" y="42"/>
                        <a:pt x="168" y="38"/>
                      </a:cubicBezTo>
                      <a:cubicBezTo>
                        <a:pt x="164" y="37"/>
                        <a:pt x="156" y="34"/>
                        <a:pt x="156" y="34"/>
                      </a:cubicBezTo>
                      <a:cubicBezTo>
                        <a:pt x="146" y="24"/>
                        <a:pt x="134" y="21"/>
                        <a:pt x="120" y="16"/>
                      </a:cubicBezTo>
                      <a:cubicBezTo>
                        <a:pt x="113" y="14"/>
                        <a:pt x="108" y="8"/>
                        <a:pt x="102" y="4"/>
                      </a:cubicBezTo>
                      <a:cubicBezTo>
                        <a:pt x="100" y="3"/>
                        <a:pt x="96" y="0"/>
                        <a:pt x="96" y="0"/>
                      </a:cubicBezTo>
                      <a:cubicBezTo>
                        <a:pt x="83" y="2"/>
                        <a:pt x="79" y="1"/>
                        <a:pt x="70" y="10"/>
                      </a:cubicBezTo>
                      <a:cubicBezTo>
                        <a:pt x="67" y="19"/>
                        <a:pt x="63" y="27"/>
                        <a:pt x="56" y="32"/>
                      </a:cubicBezTo>
                      <a:cubicBezTo>
                        <a:pt x="49" y="30"/>
                        <a:pt x="52" y="31"/>
                        <a:pt x="46" y="28"/>
                      </a:cubicBezTo>
                      <a:close/>
                    </a:path>
                  </a:pathLst>
                </a:custGeom>
                <a:solidFill>
                  <a:schemeClr val="folHlink"/>
                </a:solidFill>
                <a:ln w="9525">
                  <a:noFill/>
                  <a:round/>
                  <a:headEnd/>
                  <a:tailEnd/>
                </a:ln>
                <a:effectLst/>
              </p:spPr>
              <p:txBody>
                <a:bodyPr wrap="none" anchor="ctr"/>
                <a:lstStyle/>
                <a:p>
                  <a:endParaRPr lang="id-ID"/>
                </a:p>
              </p:txBody>
            </p:sp>
            <p:sp>
              <p:nvSpPr>
                <p:cNvPr id="11345" name="Freeform 81"/>
                <p:cNvSpPr>
                  <a:spLocks/>
                </p:cNvSpPr>
                <p:nvPr/>
              </p:nvSpPr>
              <p:spPr bwMode="ltGray">
                <a:xfrm>
                  <a:off x="4770" y="599"/>
                  <a:ext cx="33" cy="26"/>
                </a:xfrm>
                <a:custGeom>
                  <a:avLst/>
                  <a:gdLst/>
                  <a:ahLst/>
                  <a:cxnLst>
                    <a:cxn ang="0">
                      <a:pos x="1" y="58"/>
                    </a:cxn>
                    <a:cxn ang="0">
                      <a:pos x="27" y="60"/>
                    </a:cxn>
                    <a:cxn ang="0">
                      <a:pos x="45" y="48"/>
                    </a:cxn>
                    <a:cxn ang="0">
                      <a:pos x="57" y="30"/>
                    </a:cxn>
                    <a:cxn ang="0">
                      <a:pos x="43" y="14"/>
                    </a:cxn>
                    <a:cxn ang="0">
                      <a:pos x="43" y="4"/>
                    </a:cxn>
                    <a:cxn ang="0">
                      <a:pos x="71" y="26"/>
                    </a:cxn>
                    <a:cxn ang="0">
                      <a:pos x="67" y="54"/>
                    </a:cxn>
                    <a:cxn ang="0">
                      <a:pos x="33" y="78"/>
                    </a:cxn>
                    <a:cxn ang="0">
                      <a:pos x="9" y="66"/>
                    </a:cxn>
                    <a:cxn ang="0">
                      <a:pos x="3" y="62"/>
                    </a:cxn>
                    <a:cxn ang="0">
                      <a:pos x="1" y="58"/>
                    </a:cxn>
                  </a:cxnLst>
                  <a:rect l="0" t="0" r="r" b="b"/>
                  <a:pathLst>
                    <a:path w="78" h="78">
                      <a:moveTo>
                        <a:pt x="1" y="58"/>
                      </a:moveTo>
                      <a:cubicBezTo>
                        <a:pt x="6" y="44"/>
                        <a:pt x="18" y="57"/>
                        <a:pt x="27" y="60"/>
                      </a:cubicBezTo>
                      <a:cubicBezTo>
                        <a:pt x="35" y="57"/>
                        <a:pt x="38" y="52"/>
                        <a:pt x="45" y="48"/>
                      </a:cubicBezTo>
                      <a:cubicBezTo>
                        <a:pt x="48" y="40"/>
                        <a:pt x="51" y="36"/>
                        <a:pt x="57" y="30"/>
                      </a:cubicBezTo>
                      <a:cubicBezTo>
                        <a:pt x="55" y="23"/>
                        <a:pt x="43" y="14"/>
                        <a:pt x="43" y="14"/>
                      </a:cubicBezTo>
                      <a:cubicBezTo>
                        <a:pt x="33" y="0"/>
                        <a:pt x="30" y="1"/>
                        <a:pt x="43" y="4"/>
                      </a:cubicBezTo>
                      <a:cubicBezTo>
                        <a:pt x="54" y="11"/>
                        <a:pt x="58" y="22"/>
                        <a:pt x="71" y="26"/>
                      </a:cubicBezTo>
                      <a:cubicBezTo>
                        <a:pt x="78" y="37"/>
                        <a:pt x="78" y="46"/>
                        <a:pt x="67" y="54"/>
                      </a:cubicBezTo>
                      <a:cubicBezTo>
                        <a:pt x="51" y="49"/>
                        <a:pt x="53" y="71"/>
                        <a:pt x="33" y="78"/>
                      </a:cubicBezTo>
                      <a:cubicBezTo>
                        <a:pt x="16" y="72"/>
                        <a:pt x="25" y="76"/>
                        <a:pt x="9" y="66"/>
                      </a:cubicBezTo>
                      <a:cubicBezTo>
                        <a:pt x="7" y="65"/>
                        <a:pt x="3" y="62"/>
                        <a:pt x="3" y="62"/>
                      </a:cubicBezTo>
                      <a:cubicBezTo>
                        <a:pt x="0" y="54"/>
                        <a:pt x="13" y="42"/>
                        <a:pt x="1" y="58"/>
                      </a:cubicBezTo>
                      <a:close/>
                    </a:path>
                  </a:pathLst>
                </a:custGeom>
                <a:solidFill>
                  <a:schemeClr val="folHlink"/>
                </a:solidFill>
                <a:ln w="9525">
                  <a:noFill/>
                  <a:round/>
                  <a:headEnd/>
                  <a:tailEnd/>
                </a:ln>
                <a:effectLst/>
              </p:spPr>
              <p:txBody>
                <a:bodyPr wrap="none" anchor="ctr"/>
                <a:lstStyle/>
                <a:p>
                  <a:endParaRPr lang="id-ID"/>
                </a:p>
              </p:txBody>
            </p:sp>
            <p:sp>
              <p:nvSpPr>
                <p:cNvPr id="11346" name="Freeform 82"/>
                <p:cNvSpPr>
                  <a:spLocks/>
                </p:cNvSpPr>
                <p:nvPr/>
              </p:nvSpPr>
              <p:spPr bwMode="ltGray">
                <a:xfrm>
                  <a:off x="4840" y="544"/>
                  <a:ext cx="8" cy="6"/>
                </a:xfrm>
                <a:custGeom>
                  <a:avLst/>
                  <a:gdLst/>
                  <a:ahLst/>
                  <a:cxnLst>
                    <a:cxn ang="0">
                      <a:pos x="3" y="4"/>
                    </a:cxn>
                    <a:cxn ang="0">
                      <a:pos x="3" y="14"/>
                    </a:cxn>
                    <a:cxn ang="0">
                      <a:pos x="3" y="4"/>
                    </a:cxn>
                  </a:cxnLst>
                  <a:rect l="0" t="0" r="r" b="b"/>
                  <a:pathLst>
                    <a:path w="17" h="18">
                      <a:moveTo>
                        <a:pt x="3" y="4"/>
                      </a:moveTo>
                      <a:cubicBezTo>
                        <a:pt x="17" y="7"/>
                        <a:pt x="16" y="18"/>
                        <a:pt x="3" y="14"/>
                      </a:cubicBezTo>
                      <a:cubicBezTo>
                        <a:pt x="0" y="6"/>
                        <a:pt x="7" y="0"/>
                        <a:pt x="3" y="4"/>
                      </a:cubicBezTo>
                      <a:close/>
                    </a:path>
                  </a:pathLst>
                </a:custGeom>
                <a:solidFill>
                  <a:schemeClr val="folHlink"/>
                </a:solidFill>
                <a:ln w="9525">
                  <a:noFill/>
                  <a:round/>
                  <a:headEnd/>
                  <a:tailEnd/>
                </a:ln>
                <a:effectLst/>
              </p:spPr>
              <p:txBody>
                <a:bodyPr wrap="none" anchor="ctr"/>
                <a:lstStyle/>
                <a:p>
                  <a:endParaRPr lang="id-ID"/>
                </a:p>
              </p:txBody>
            </p:sp>
            <p:sp>
              <p:nvSpPr>
                <p:cNvPr id="11347" name="Freeform 83"/>
                <p:cNvSpPr>
                  <a:spLocks/>
                </p:cNvSpPr>
                <p:nvPr/>
              </p:nvSpPr>
              <p:spPr bwMode="ltGray">
                <a:xfrm>
                  <a:off x="4747" y="494"/>
                  <a:ext cx="8" cy="5"/>
                </a:xfrm>
                <a:custGeom>
                  <a:avLst/>
                  <a:gdLst/>
                  <a:ahLst/>
                  <a:cxnLst>
                    <a:cxn ang="0">
                      <a:pos x="7" y="12"/>
                    </a:cxn>
                    <a:cxn ang="0">
                      <a:pos x="17" y="2"/>
                    </a:cxn>
                    <a:cxn ang="0">
                      <a:pos x="9" y="12"/>
                    </a:cxn>
                    <a:cxn ang="0">
                      <a:pos x="7" y="12"/>
                    </a:cxn>
                  </a:cxnLst>
                  <a:rect l="0" t="0" r="r" b="b"/>
                  <a:pathLst>
                    <a:path w="20" h="15">
                      <a:moveTo>
                        <a:pt x="7" y="12"/>
                      </a:moveTo>
                      <a:cubicBezTo>
                        <a:pt x="0" y="1"/>
                        <a:pt x="6" y="0"/>
                        <a:pt x="17" y="2"/>
                      </a:cubicBezTo>
                      <a:cubicBezTo>
                        <a:pt x="20" y="10"/>
                        <a:pt x="18" y="15"/>
                        <a:pt x="9" y="12"/>
                      </a:cubicBezTo>
                      <a:cubicBezTo>
                        <a:pt x="4" y="4"/>
                        <a:pt x="4" y="4"/>
                        <a:pt x="7" y="12"/>
                      </a:cubicBezTo>
                      <a:close/>
                    </a:path>
                  </a:pathLst>
                </a:custGeom>
                <a:solidFill>
                  <a:schemeClr val="folHlink"/>
                </a:solidFill>
                <a:ln w="9525">
                  <a:noFill/>
                  <a:round/>
                  <a:headEnd/>
                  <a:tailEnd/>
                </a:ln>
                <a:effectLst/>
              </p:spPr>
              <p:txBody>
                <a:bodyPr wrap="none" anchor="ctr"/>
                <a:lstStyle/>
                <a:p>
                  <a:endParaRPr lang="id-ID"/>
                </a:p>
              </p:txBody>
            </p:sp>
            <p:sp>
              <p:nvSpPr>
                <p:cNvPr id="11348" name="Freeform 84"/>
                <p:cNvSpPr>
                  <a:spLocks/>
                </p:cNvSpPr>
                <p:nvPr/>
              </p:nvSpPr>
              <p:spPr bwMode="ltGray">
                <a:xfrm>
                  <a:off x="4676" y="536"/>
                  <a:ext cx="8" cy="5"/>
                </a:xfrm>
                <a:custGeom>
                  <a:avLst/>
                  <a:gdLst/>
                  <a:ahLst/>
                  <a:cxnLst>
                    <a:cxn ang="0">
                      <a:pos x="7" y="12"/>
                    </a:cxn>
                    <a:cxn ang="0">
                      <a:pos x="15" y="2"/>
                    </a:cxn>
                    <a:cxn ang="0">
                      <a:pos x="15" y="14"/>
                    </a:cxn>
                    <a:cxn ang="0">
                      <a:pos x="7" y="12"/>
                    </a:cxn>
                  </a:cxnLst>
                  <a:rect l="0" t="0" r="r" b="b"/>
                  <a:pathLst>
                    <a:path w="20" h="15">
                      <a:moveTo>
                        <a:pt x="7" y="12"/>
                      </a:moveTo>
                      <a:cubicBezTo>
                        <a:pt x="0" y="2"/>
                        <a:pt x="3" y="0"/>
                        <a:pt x="15" y="2"/>
                      </a:cubicBezTo>
                      <a:cubicBezTo>
                        <a:pt x="16" y="4"/>
                        <a:pt x="20" y="12"/>
                        <a:pt x="15" y="14"/>
                      </a:cubicBezTo>
                      <a:cubicBezTo>
                        <a:pt x="12" y="15"/>
                        <a:pt x="7" y="12"/>
                        <a:pt x="7" y="12"/>
                      </a:cubicBezTo>
                      <a:close/>
                    </a:path>
                  </a:pathLst>
                </a:custGeom>
                <a:solidFill>
                  <a:schemeClr val="folHlink"/>
                </a:solidFill>
                <a:ln w="9525">
                  <a:noFill/>
                  <a:round/>
                  <a:headEnd/>
                  <a:tailEnd/>
                </a:ln>
                <a:effectLst/>
              </p:spPr>
              <p:txBody>
                <a:bodyPr wrap="none" anchor="ctr"/>
                <a:lstStyle/>
                <a:p>
                  <a:endParaRPr lang="id-ID"/>
                </a:p>
              </p:txBody>
            </p:sp>
            <p:sp>
              <p:nvSpPr>
                <p:cNvPr id="11349" name="Freeform 85"/>
                <p:cNvSpPr>
                  <a:spLocks/>
                </p:cNvSpPr>
                <p:nvPr/>
              </p:nvSpPr>
              <p:spPr bwMode="ltGray">
                <a:xfrm>
                  <a:off x="4598" y="523"/>
                  <a:ext cx="34" cy="27"/>
                </a:xfrm>
                <a:custGeom>
                  <a:avLst/>
                  <a:gdLst/>
                  <a:ahLst/>
                  <a:cxnLst>
                    <a:cxn ang="0">
                      <a:pos x="0" y="50"/>
                    </a:cxn>
                    <a:cxn ang="0">
                      <a:pos x="14" y="24"/>
                    </a:cxn>
                    <a:cxn ang="0">
                      <a:pos x="26" y="20"/>
                    </a:cxn>
                    <a:cxn ang="0">
                      <a:pos x="48" y="18"/>
                    </a:cxn>
                    <a:cxn ang="0">
                      <a:pos x="58" y="0"/>
                    </a:cxn>
                    <a:cxn ang="0">
                      <a:pos x="80" y="40"/>
                    </a:cxn>
                    <a:cxn ang="0">
                      <a:pos x="70" y="56"/>
                    </a:cxn>
                    <a:cxn ang="0">
                      <a:pos x="54" y="62"/>
                    </a:cxn>
                    <a:cxn ang="0">
                      <a:pos x="48" y="80"/>
                    </a:cxn>
                    <a:cxn ang="0">
                      <a:pos x="32" y="68"/>
                    </a:cxn>
                    <a:cxn ang="0">
                      <a:pos x="38" y="52"/>
                    </a:cxn>
                    <a:cxn ang="0">
                      <a:pos x="30" y="28"/>
                    </a:cxn>
                    <a:cxn ang="0">
                      <a:pos x="20" y="48"/>
                    </a:cxn>
                    <a:cxn ang="0">
                      <a:pos x="8" y="56"/>
                    </a:cxn>
                    <a:cxn ang="0">
                      <a:pos x="0" y="50"/>
                    </a:cxn>
                  </a:cxnLst>
                  <a:rect l="0" t="0" r="r" b="b"/>
                  <a:pathLst>
                    <a:path w="80" h="80">
                      <a:moveTo>
                        <a:pt x="0" y="50"/>
                      </a:moveTo>
                      <a:cubicBezTo>
                        <a:pt x="1" y="47"/>
                        <a:pt x="12" y="25"/>
                        <a:pt x="14" y="24"/>
                      </a:cubicBezTo>
                      <a:cubicBezTo>
                        <a:pt x="17" y="22"/>
                        <a:pt x="26" y="20"/>
                        <a:pt x="26" y="20"/>
                      </a:cubicBezTo>
                      <a:cubicBezTo>
                        <a:pt x="34" y="23"/>
                        <a:pt x="40" y="21"/>
                        <a:pt x="48" y="18"/>
                      </a:cubicBezTo>
                      <a:cubicBezTo>
                        <a:pt x="52" y="12"/>
                        <a:pt x="54" y="6"/>
                        <a:pt x="58" y="0"/>
                      </a:cubicBezTo>
                      <a:cubicBezTo>
                        <a:pt x="70" y="4"/>
                        <a:pt x="76" y="28"/>
                        <a:pt x="80" y="40"/>
                      </a:cubicBezTo>
                      <a:cubicBezTo>
                        <a:pt x="75" y="54"/>
                        <a:pt x="80" y="50"/>
                        <a:pt x="70" y="56"/>
                      </a:cubicBezTo>
                      <a:cubicBezTo>
                        <a:pt x="61" y="53"/>
                        <a:pt x="59" y="54"/>
                        <a:pt x="54" y="62"/>
                      </a:cubicBezTo>
                      <a:cubicBezTo>
                        <a:pt x="57" y="71"/>
                        <a:pt x="56" y="75"/>
                        <a:pt x="48" y="80"/>
                      </a:cubicBezTo>
                      <a:cubicBezTo>
                        <a:pt x="40" y="77"/>
                        <a:pt x="39" y="72"/>
                        <a:pt x="32" y="68"/>
                      </a:cubicBezTo>
                      <a:cubicBezTo>
                        <a:pt x="26" y="59"/>
                        <a:pt x="30" y="57"/>
                        <a:pt x="38" y="52"/>
                      </a:cubicBezTo>
                      <a:cubicBezTo>
                        <a:pt x="41" y="42"/>
                        <a:pt x="39" y="34"/>
                        <a:pt x="30" y="28"/>
                      </a:cubicBezTo>
                      <a:cubicBezTo>
                        <a:pt x="20" y="31"/>
                        <a:pt x="30" y="40"/>
                        <a:pt x="20" y="48"/>
                      </a:cubicBezTo>
                      <a:cubicBezTo>
                        <a:pt x="16" y="51"/>
                        <a:pt x="8" y="56"/>
                        <a:pt x="8" y="56"/>
                      </a:cubicBezTo>
                      <a:cubicBezTo>
                        <a:pt x="2" y="50"/>
                        <a:pt x="5" y="50"/>
                        <a:pt x="0" y="50"/>
                      </a:cubicBezTo>
                      <a:close/>
                    </a:path>
                  </a:pathLst>
                </a:custGeom>
                <a:solidFill>
                  <a:schemeClr val="folHlink"/>
                </a:solidFill>
                <a:ln w="9525">
                  <a:noFill/>
                  <a:round/>
                  <a:headEnd/>
                  <a:tailEnd/>
                </a:ln>
                <a:effectLst/>
              </p:spPr>
              <p:txBody>
                <a:bodyPr wrap="none" anchor="ctr"/>
                <a:lstStyle/>
                <a:p>
                  <a:endParaRPr lang="id-ID"/>
                </a:p>
              </p:txBody>
            </p:sp>
            <p:sp>
              <p:nvSpPr>
                <p:cNvPr id="11350" name="Freeform 86"/>
                <p:cNvSpPr>
                  <a:spLocks/>
                </p:cNvSpPr>
                <p:nvPr/>
              </p:nvSpPr>
              <p:spPr bwMode="ltGray">
                <a:xfrm>
                  <a:off x="4587" y="466"/>
                  <a:ext cx="40" cy="58"/>
                </a:xfrm>
                <a:custGeom>
                  <a:avLst/>
                  <a:gdLst/>
                  <a:ahLst/>
                  <a:cxnLst>
                    <a:cxn ang="0">
                      <a:pos x="14" y="96"/>
                    </a:cxn>
                    <a:cxn ang="0">
                      <a:pos x="26" y="128"/>
                    </a:cxn>
                    <a:cxn ang="0">
                      <a:pos x="32" y="108"/>
                    </a:cxn>
                    <a:cxn ang="0">
                      <a:pos x="52" y="100"/>
                    </a:cxn>
                    <a:cxn ang="0">
                      <a:pos x="46" y="124"/>
                    </a:cxn>
                    <a:cxn ang="0">
                      <a:pos x="66" y="126"/>
                    </a:cxn>
                    <a:cxn ang="0">
                      <a:pos x="76" y="142"/>
                    </a:cxn>
                    <a:cxn ang="0">
                      <a:pos x="58" y="148"/>
                    </a:cxn>
                    <a:cxn ang="0">
                      <a:pos x="74" y="174"/>
                    </a:cxn>
                    <a:cxn ang="0">
                      <a:pos x="84" y="154"/>
                    </a:cxn>
                    <a:cxn ang="0">
                      <a:pos x="82" y="112"/>
                    </a:cxn>
                    <a:cxn ang="0">
                      <a:pos x="60" y="106"/>
                    </a:cxn>
                    <a:cxn ang="0">
                      <a:pos x="50" y="82"/>
                    </a:cxn>
                    <a:cxn ang="0">
                      <a:pos x="34" y="82"/>
                    </a:cxn>
                    <a:cxn ang="0">
                      <a:pos x="30" y="70"/>
                    </a:cxn>
                    <a:cxn ang="0">
                      <a:pos x="42" y="42"/>
                    </a:cxn>
                    <a:cxn ang="0">
                      <a:pos x="30" y="0"/>
                    </a:cxn>
                    <a:cxn ang="0">
                      <a:pos x="18" y="22"/>
                    </a:cxn>
                    <a:cxn ang="0">
                      <a:pos x="4" y="46"/>
                    </a:cxn>
                    <a:cxn ang="0">
                      <a:pos x="14" y="76"/>
                    </a:cxn>
                    <a:cxn ang="0">
                      <a:pos x="14" y="96"/>
                    </a:cxn>
                  </a:cxnLst>
                  <a:rect l="0" t="0" r="r" b="b"/>
                  <a:pathLst>
                    <a:path w="94" h="174">
                      <a:moveTo>
                        <a:pt x="14" y="96"/>
                      </a:moveTo>
                      <a:cubicBezTo>
                        <a:pt x="11" y="109"/>
                        <a:pt x="15" y="120"/>
                        <a:pt x="26" y="128"/>
                      </a:cubicBezTo>
                      <a:cubicBezTo>
                        <a:pt x="34" y="120"/>
                        <a:pt x="35" y="119"/>
                        <a:pt x="32" y="108"/>
                      </a:cubicBezTo>
                      <a:cubicBezTo>
                        <a:pt x="35" y="92"/>
                        <a:pt x="39" y="92"/>
                        <a:pt x="52" y="100"/>
                      </a:cubicBezTo>
                      <a:cubicBezTo>
                        <a:pt x="59" y="110"/>
                        <a:pt x="49" y="114"/>
                        <a:pt x="46" y="124"/>
                      </a:cubicBezTo>
                      <a:cubicBezTo>
                        <a:pt x="50" y="137"/>
                        <a:pt x="57" y="129"/>
                        <a:pt x="66" y="126"/>
                      </a:cubicBezTo>
                      <a:cubicBezTo>
                        <a:pt x="77" y="129"/>
                        <a:pt x="79" y="131"/>
                        <a:pt x="76" y="142"/>
                      </a:cubicBezTo>
                      <a:cubicBezTo>
                        <a:pt x="67" y="139"/>
                        <a:pt x="65" y="141"/>
                        <a:pt x="58" y="148"/>
                      </a:cubicBezTo>
                      <a:cubicBezTo>
                        <a:pt x="60" y="160"/>
                        <a:pt x="62" y="170"/>
                        <a:pt x="74" y="174"/>
                      </a:cubicBezTo>
                      <a:cubicBezTo>
                        <a:pt x="77" y="165"/>
                        <a:pt x="74" y="157"/>
                        <a:pt x="84" y="154"/>
                      </a:cubicBezTo>
                      <a:cubicBezTo>
                        <a:pt x="91" y="143"/>
                        <a:pt x="94" y="122"/>
                        <a:pt x="82" y="112"/>
                      </a:cubicBezTo>
                      <a:cubicBezTo>
                        <a:pt x="77" y="108"/>
                        <a:pt x="66" y="108"/>
                        <a:pt x="60" y="106"/>
                      </a:cubicBezTo>
                      <a:cubicBezTo>
                        <a:pt x="65" y="92"/>
                        <a:pt x="66" y="87"/>
                        <a:pt x="50" y="82"/>
                      </a:cubicBezTo>
                      <a:cubicBezTo>
                        <a:pt x="48" y="82"/>
                        <a:pt x="37" y="86"/>
                        <a:pt x="34" y="82"/>
                      </a:cubicBezTo>
                      <a:cubicBezTo>
                        <a:pt x="32" y="79"/>
                        <a:pt x="30" y="70"/>
                        <a:pt x="30" y="70"/>
                      </a:cubicBezTo>
                      <a:cubicBezTo>
                        <a:pt x="32" y="54"/>
                        <a:pt x="32" y="52"/>
                        <a:pt x="42" y="42"/>
                      </a:cubicBezTo>
                      <a:cubicBezTo>
                        <a:pt x="41" y="30"/>
                        <a:pt x="45" y="5"/>
                        <a:pt x="30" y="0"/>
                      </a:cubicBezTo>
                      <a:cubicBezTo>
                        <a:pt x="14" y="4"/>
                        <a:pt x="16" y="4"/>
                        <a:pt x="18" y="22"/>
                      </a:cubicBezTo>
                      <a:cubicBezTo>
                        <a:pt x="16" y="39"/>
                        <a:pt x="15" y="35"/>
                        <a:pt x="4" y="46"/>
                      </a:cubicBezTo>
                      <a:cubicBezTo>
                        <a:pt x="0" y="59"/>
                        <a:pt x="5" y="67"/>
                        <a:pt x="14" y="76"/>
                      </a:cubicBezTo>
                      <a:cubicBezTo>
                        <a:pt x="15" y="80"/>
                        <a:pt x="17" y="93"/>
                        <a:pt x="14" y="96"/>
                      </a:cubicBezTo>
                      <a:close/>
                    </a:path>
                  </a:pathLst>
                </a:custGeom>
                <a:solidFill>
                  <a:schemeClr val="folHlink"/>
                </a:solidFill>
                <a:ln w="9525">
                  <a:noFill/>
                  <a:round/>
                  <a:headEnd/>
                  <a:tailEnd/>
                </a:ln>
                <a:effectLst/>
              </p:spPr>
              <p:txBody>
                <a:bodyPr wrap="none" anchor="ctr"/>
                <a:lstStyle/>
                <a:p>
                  <a:endParaRPr lang="id-ID"/>
                </a:p>
              </p:txBody>
            </p:sp>
            <p:sp>
              <p:nvSpPr>
                <p:cNvPr id="11351" name="Freeform 87"/>
                <p:cNvSpPr>
                  <a:spLocks/>
                </p:cNvSpPr>
                <p:nvPr/>
              </p:nvSpPr>
              <p:spPr bwMode="ltGray">
                <a:xfrm>
                  <a:off x="4597" y="508"/>
                  <a:ext cx="14" cy="17"/>
                </a:xfrm>
                <a:custGeom>
                  <a:avLst/>
                  <a:gdLst/>
                  <a:ahLst/>
                  <a:cxnLst>
                    <a:cxn ang="0">
                      <a:pos x="6" y="24"/>
                    </a:cxn>
                    <a:cxn ang="0">
                      <a:pos x="12" y="0"/>
                    </a:cxn>
                    <a:cxn ang="0">
                      <a:pos x="20" y="16"/>
                    </a:cxn>
                    <a:cxn ang="0">
                      <a:pos x="22" y="24"/>
                    </a:cxn>
                    <a:cxn ang="0">
                      <a:pos x="28" y="26"/>
                    </a:cxn>
                    <a:cxn ang="0">
                      <a:pos x="32" y="38"/>
                    </a:cxn>
                    <a:cxn ang="0">
                      <a:pos x="18" y="50"/>
                    </a:cxn>
                    <a:cxn ang="0">
                      <a:pos x="6" y="24"/>
                    </a:cxn>
                  </a:cxnLst>
                  <a:rect l="0" t="0" r="r" b="b"/>
                  <a:pathLst>
                    <a:path w="32" h="50">
                      <a:moveTo>
                        <a:pt x="6" y="24"/>
                      </a:moveTo>
                      <a:cubicBezTo>
                        <a:pt x="0" y="15"/>
                        <a:pt x="3" y="6"/>
                        <a:pt x="12" y="0"/>
                      </a:cubicBezTo>
                      <a:cubicBezTo>
                        <a:pt x="23" y="3"/>
                        <a:pt x="23" y="5"/>
                        <a:pt x="20" y="16"/>
                      </a:cubicBezTo>
                      <a:cubicBezTo>
                        <a:pt x="21" y="19"/>
                        <a:pt x="20" y="22"/>
                        <a:pt x="22" y="24"/>
                      </a:cubicBezTo>
                      <a:cubicBezTo>
                        <a:pt x="23" y="26"/>
                        <a:pt x="27" y="24"/>
                        <a:pt x="28" y="26"/>
                      </a:cubicBezTo>
                      <a:cubicBezTo>
                        <a:pt x="30" y="29"/>
                        <a:pt x="32" y="38"/>
                        <a:pt x="32" y="38"/>
                      </a:cubicBezTo>
                      <a:cubicBezTo>
                        <a:pt x="29" y="46"/>
                        <a:pt x="26" y="47"/>
                        <a:pt x="18" y="50"/>
                      </a:cubicBezTo>
                      <a:cubicBezTo>
                        <a:pt x="12" y="41"/>
                        <a:pt x="18" y="24"/>
                        <a:pt x="6" y="24"/>
                      </a:cubicBezTo>
                      <a:close/>
                    </a:path>
                  </a:pathLst>
                </a:custGeom>
                <a:solidFill>
                  <a:schemeClr val="folHlink"/>
                </a:solidFill>
                <a:ln w="9525">
                  <a:noFill/>
                  <a:round/>
                  <a:headEnd/>
                  <a:tailEnd/>
                </a:ln>
                <a:effectLst/>
              </p:spPr>
              <p:txBody>
                <a:bodyPr wrap="none" anchor="ctr"/>
                <a:lstStyle/>
                <a:p>
                  <a:endParaRPr lang="id-ID"/>
                </a:p>
              </p:txBody>
            </p:sp>
            <p:sp>
              <p:nvSpPr>
                <p:cNvPr id="11352" name="Freeform 88"/>
                <p:cNvSpPr>
                  <a:spLocks/>
                </p:cNvSpPr>
                <p:nvPr/>
              </p:nvSpPr>
              <p:spPr bwMode="ltGray">
                <a:xfrm>
                  <a:off x="4569" y="512"/>
                  <a:ext cx="19" cy="17"/>
                </a:xfrm>
                <a:custGeom>
                  <a:avLst/>
                  <a:gdLst/>
                  <a:ahLst/>
                  <a:cxnLst>
                    <a:cxn ang="0">
                      <a:pos x="0" y="44"/>
                    </a:cxn>
                    <a:cxn ang="0">
                      <a:pos x="22" y="20"/>
                    </a:cxn>
                    <a:cxn ang="0">
                      <a:pos x="36" y="0"/>
                    </a:cxn>
                    <a:cxn ang="0">
                      <a:pos x="24" y="28"/>
                    </a:cxn>
                    <a:cxn ang="0">
                      <a:pos x="2" y="50"/>
                    </a:cxn>
                    <a:cxn ang="0">
                      <a:pos x="0" y="44"/>
                    </a:cxn>
                  </a:cxnLst>
                  <a:rect l="0" t="0" r="r" b="b"/>
                  <a:pathLst>
                    <a:path w="43" h="50">
                      <a:moveTo>
                        <a:pt x="0" y="44"/>
                      </a:moveTo>
                      <a:cubicBezTo>
                        <a:pt x="6" y="38"/>
                        <a:pt x="18" y="29"/>
                        <a:pt x="22" y="20"/>
                      </a:cubicBezTo>
                      <a:cubicBezTo>
                        <a:pt x="27" y="10"/>
                        <a:pt x="25" y="4"/>
                        <a:pt x="36" y="0"/>
                      </a:cubicBezTo>
                      <a:cubicBezTo>
                        <a:pt x="43" y="11"/>
                        <a:pt x="36" y="24"/>
                        <a:pt x="24" y="28"/>
                      </a:cubicBezTo>
                      <a:cubicBezTo>
                        <a:pt x="21" y="38"/>
                        <a:pt x="12" y="47"/>
                        <a:pt x="2" y="50"/>
                      </a:cubicBezTo>
                      <a:cubicBezTo>
                        <a:pt x="1" y="48"/>
                        <a:pt x="0" y="44"/>
                        <a:pt x="0" y="44"/>
                      </a:cubicBezTo>
                      <a:close/>
                    </a:path>
                  </a:pathLst>
                </a:custGeom>
                <a:solidFill>
                  <a:schemeClr val="folHlink"/>
                </a:solidFill>
                <a:ln w="9525">
                  <a:noFill/>
                  <a:round/>
                  <a:headEnd/>
                  <a:tailEnd/>
                </a:ln>
                <a:effectLst/>
              </p:spPr>
              <p:txBody>
                <a:bodyPr wrap="none" anchor="ctr"/>
                <a:lstStyle/>
                <a:p>
                  <a:endParaRPr lang="id-ID"/>
                </a:p>
              </p:txBody>
            </p:sp>
            <p:sp>
              <p:nvSpPr>
                <p:cNvPr id="11353" name="Freeform 89"/>
                <p:cNvSpPr>
                  <a:spLocks/>
                </p:cNvSpPr>
                <p:nvPr/>
              </p:nvSpPr>
              <p:spPr bwMode="ltGray">
                <a:xfrm>
                  <a:off x="4784" y="275"/>
                  <a:ext cx="18" cy="10"/>
                </a:xfrm>
                <a:custGeom>
                  <a:avLst/>
                  <a:gdLst/>
                  <a:ahLst/>
                  <a:cxnLst>
                    <a:cxn ang="0">
                      <a:pos x="0" y="25"/>
                    </a:cxn>
                    <a:cxn ang="0">
                      <a:pos x="12" y="29"/>
                    </a:cxn>
                    <a:cxn ang="0">
                      <a:pos x="0" y="25"/>
                    </a:cxn>
                  </a:cxnLst>
                  <a:rect l="0" t="0" r="r" b="b"/>
                  <a:pathLst>
                    <a:path w="41" h="29">
                      <a:moveTo>
                        <a:pt x="0" y="25"/>
                      </a:moveTo>
                      <a:cubicBezTo>
                        <a:pt x="10" y="11"/>
                        <a:pt x="41" y="0"/>
                        <a:pt x="12" y="29"/>
                      </a:cubicBezTo>
                      <a:cubicBezTo>
                        <a:pt x="8" y="28"/>
                        <a:pt x="0" y="25"/>
                        <a:pt x="0" y="25"/>
                      </a:cubicBezTo>
                      <a:close/>
                    </a:path>
                  </a:pathLst>
                </a:custGeom>
                <a:solidFill>
                  <a:schemeClr val="folHlink"/>
                </a:solidFill>
                <a:ln w="9525">
                  <a:noFill/>
                  <a:round/>
                  <a:headEnd/>
                  <a:tailEnd/>
                </a:ln>
                <a:effectLst/>
              </p:spPr>
              <p:txBody>
                <a:bodyPr wrap="none" anchor="ctr"/>
                <a:lstStyle/>
                <a:p>
                  <a:endParaRPr lang="id-ID"/>
                </a:p>
              </p:txBody>
            </p:sp>
            <p:sp>
              <p:nvSpPr>
                <p:cNvPr id="11354" name="Freeform 90"/>
                <p:cNvSpPr>
                  <a:spLocks/>
                </p:cNvSpPr>
                <p:nvPr/>
              </p:nvSpPr>
              <p:spPr bwMode="ltGray">
                <a:xfrm>
                  <a:off x="4293" y="246"/>
                  <a:ext cx="438" cy="152"/>
                </a:xfrm>
                <a:custGeom>
                  <a:avLst/>
                  <a:gdLst/>
                  <a:ahLst/>
                  <a:cxnLst>
                    <a:cxn ang="0">
                      <a:pos x="73" y="1"/>
                    </a:cxn>
                    <a:cxn ang="0">
                      <a:pos x="438" y="0"/>
                    </a:cxn>
                    <a:cxn ang="0">
                      <a:pos x="416" y="54"/>
                    </a:cxn>
                    <a:cxn ang="0">
                      <a:pos x="397" y="68"/>
                    </a:cxn>
                    <a:cxn ang="0">
                      <a:pos x="392" y="70"/>
                    </a:cxn>
                    <a:cxn ang="0">
                      <a:pos x="375" y="73"/>
                    </a:cxn>
                    <a:cxn ang="0">
                      <a:pos x="361" y="88"/>
                    </a:cxn>
                    <a:cxn ang="0">
                      <a:pos x="362" y="99"/>
                    </a:cxn>
                    <a:cxn ang="0">
                      <a:pos x="364" y="107"/>
                    </a:cxn>
                    <a:cxn ang="0">
                      <a:pos x="366" y="113"/>
                    </a:cxn>
                    <a:cxn ang="0">
                      <a:pos x="362" y="122"/>
                    </a:cxn>
                    <a:cxn ang="0">
                      <a:pos x="351" y="120"/>
                    </a:cxn>
                    <a:cxn ang="0">
                      <a:pos x="342" y="129"/>
                    </a:cxn>
                    <a:cxn ang="0">
                      <a:pos x="347" y="105"/>
                    </a:cxn>
                    <a:cxn ang="0">
                      <a:pos x="338" y="100"/>
                    </a:cxn>
                    <a:cxn ang="0">
                      <a:pos x="344" y="93"/>
                    </a:cxn>
                    <a:cxn ang="0">
                      <a:pos x="342" y="89"/>
                    </a:cxn>
                    <a:cxn ang="0">
                      <a:pos x="320" y="94"/>
                    </a:cxn>
                    <a:cxn ang="0">
                      <a:pos x="317" y="85"/>
                    </a:cxn>
                    <a:cxn ang="0">
                      <a:pos x="297" y="94"/>
                    </a:cxn>
                    <a:cxn ang="0">
                      <a:pos x="320" y="103"/>
                    </a:cxn>
                    <a:cxn ang="0">
                      <a:pos x="305" y="117"/>
                    </a:cxn>
                    <a:cxn ang="0">
                      <a:pos x="311" y="126"/>
                    </a:cxn>
                    <a:cxn ang="0">
                      <a:pos x="315" y="138"/>
                    </a:cxn>
                    <a:cxn ang="0">
                      <a:pos x="309" y="139"/>
                    </a:cxn>
                    <a:cxn ang="0">
                      <a:pos x="314" y="144"/>
                    </a:cxn>
                    <a:cxn ang="0">
                      <a:pos x="307" y="152"/>
                    </a:cxn>
                    <a:cxn ang="0">
                      <a:pos x="0" y="149"/>
                    </a:cxn>
                    <a:cxn ang="0">
                      <a:pos x="73" y="1"/>
                    </a:cxn>
                  </a:cxnLst>
                  <a:rect l="0" t="0" r="r" b="b"/>
                  <a:pathLst>
                    <a:path w="438" h="152">
                      <a:moveTo>
                        <a:pt x="73" y="1"/>
                      </a:moveTo>
                      <a:lnTo>
                        <a:pt x="438" y="0"/>
                      </a:lnTo>
                      <a:cubicBezTo>
                        <a:pt x="432" y="15"/>
                        <a:pt x="429" y="42"/>
                        <a:pt x="416" y="54"/>
                      </a:cubicBezTo>
                      <a:cubicBezTo>
                        <a:pt x="410" y="60"/>
                        <a:pt x="405" y="63"/>
                        <a:pt x="397" y="68"/>
                      </a:cubicBezTo>
                      <a:cubicBezTo>
                        <a:pt x="396" y="69"/>
                        <a:pt x="392" y="70"/>
                        <a:pt x="392" y="70"/>
                      </a:cubicBezTo>
                      <a:cubicBezTo>
                        <a:pt x="377" y="63"/>
                        <a:pt x="385" y="68"/>
                        <a:pt x="375" y="73"/>
                      </a:cubicBezTo>
                      <a:cubicBezTo>
                        <a:pt x="371" y="82"/>
                        <a:pt x="371" y="83"/>
                        <a:pt x="361" y="88"/>
                      </a:cubicBezTo>
                      <a:cubicBezTo>
                        <a:pt x="359" y="92"/>
                        <a:pt x="364" y="93"/>
                        <a:pt x="362" y="99"/>
                      </a:cubicBezTo>
                      <a:cubicBezTo>
                        <a:pt x="363" y="102"/>
                        <a:pt x="364" y="105"/>
                        <a:pt x="364" y="107"/>
                      </a:cubicBezTo>
                      <a:cubicBezTo>
                        <a:pt x="365" y="109"/>
                        <a:pt x="366" y="111"/>
                        <a:pt x="366" y="113"/>
                      </a:cubicBezTo>
                      <a:cubicBezTo>
                        <a:pt x="365" y="115"/>
                        <a:pt x="364" y="120"/>
                        <a:pt x="362" y="122"/>
                      </a:cubicBezTo>
                      <a:cubicBezTo>
                        <a:pt x="359" y="123"/>
                        <a:pt x="354" y="119"/>
                        <a:pt x="351" y="120"/>
                      </a:cubicBezTo>
                      <a:cubicBezTo>
                        <a:pt x="347" y="129"/>
                        <a:pt x="352" y="127"/>
                        <a:pt x="342" y="129"/>
                      </a:cubicBezTo>
                      <a:cubicBezTo>
                        <a:pt x="340" y="123"/>
                        <a:pt x="345" y="111"/>
                        <a:pt x="347" y="105"/>
                      </a:cubicBezTo>
                      <a:cubicBezTo>
                        <a:pt x="347" y="100"/>
                        <a:pt x="338" y="102"/>
                        <a:pt x="338" y="100"/>
                      </a:cubicBezTo>
                      <a:cubicBezTo>
                        <a:pt x="338" y="98"/>
                        <a:pt x="344" y="95"/>
                        <a:pt x="344" y="93"/>
                      </a:cubicBezTo>
                      <a:cubicBezTo>
                        <a:pt x="344" y="92"/>
                        <a:pt x="344" y="89"/>
                        <a:pt x="342" y="89"/>
                      </a:cubicBezTo>
                      <a:cubicBezTo>
                        <a:pt x="339" y="89"/>
                        <a:pt x="324" y="94"/>
                        <a:pt x="320" y="94"/>
                      </a:cubicBezTo>
                      <a:cubicBezTo>
                        <a:pt x="317" y="86"/>
                        <a:pt x="328" y="88"/>
                        <a:pt x="317" y="85"/>
                      </a:cubicBezTo>
                      <a:cubicBezTo>
                        <a:pt x="311" y="91"/>
                        <a:pt x="306" y="93"/>
                        <a:pt x="297" y="94"/>
                      </a:cubicBezTo>
                      <a:cubicBezTo>
                        <a:pt x="300" y="104"/>
                        <a:pt x="307" y="101"/>
                        <a:pt x="320" y="103"/>
                      </a:cubicBezTo>
                      <a:cubicBezTo>
                        <a:pt x="318" y="109"/>
                        <a:pt x="311" y="111"/>
                        <a:pt x="305" y="117"/>
                      </a:cubicBezTo>
                      <a:lnTo>
                        <a:pt x="311" y="126"/>
                      </a:lnTo>
                      <a:lnTo>
                        <a:pt x="315" y="138"/>
                      </a:lnTo>
                      <a:lnTo>
                        <a:pt x="309" y="139"/>
                      </a:lnTo>
                      <a:lnTo>
                        <a:pt x="314" y="144"/>
                      </a:lnTo>
                      <a:lnTo>
                        <a:pt x="307" y="152"/>
                      </a:lnTo>
                      <a:lnTo>
                        <a:pt x="0" y="149"/>
                      </a:lnTo>
                      <a:lnTo>
                        <a:pt x="73" y="1"/>
                      </a:lnTo>
                      <a:close/>
                    </a:path>
                  </a:pathLst>
                </a:custGeom>
                <a:solidFill>
                  <a:schemeClr val="folHlink"/>
                </a:solidFill>
                <a:ln w="9525">
                  <a:noFill/>
                  <a:round/>
                  <a:headEnd/>
                  <a:tailEnd/>
                </a:ln>
                <a:effectLst/>
              </p:spPr>
              <p:txBody>
                <a:bodyPr wrap="none" anchor="ctr"/>
                <a:lstStyle/>
                <a:p>
                  <a:endParaRPr lang="id-ID"/>
                </a:p>
              </p:txBody>
            </p:sp>
            <p:sp>
              <p:nvSpPr>
                <p:cNvPr id="11355" name="Freeform 91"/>
                <p:cNvSpPr>
                  <a:spLocks/>
                </p:cNvSpPr>
                <p:nvPr/>
              </p:nvSpPr>
              <p:spPr bwMode="ltGray">
                <a:xfrm>
                  <a:off x="4731" y="240"/>
                  <a:ext cx="20" cy="55"/>
                </a:xfrm>
                <a:custGeom>
                  <a:avLst/>
                  <a:gdLst/>
                  <a:ahLst/>
                  <a:cxnLst>
                    <a:cxn ang="0">
                      <a:pos x="5" y="156"/>
                    </a:cxn>
                    <a:cxn ang="0">
                      <a:pos x="15" y="108"/>
                    </a:cxn>
                    <a:cxn ang="0">
                      <a:pos x="17" y="68"/>
                    </a:cxn>
                    <a:cxn ang="0">
                      <a:pos x="11" y="40"/>
                    </a:cxn>
                    <a:cxn ang="0">
                      <a:pos x="17" y="12"/>
                    </a:cxn>
                    <a:cxn ang="0">
                      <a:pos x="21" y="0"/>
                    </a:cxn>
                    <a:cxn ang="0">
                      <a:pos x="31" y="30"/>
                    </a:cxn>
                    <a:cxn ang="0">
                      <a:pos x="47" y="98"/>
                    </a:cxn>
                    <a:cxn ang="0">
                      <a:pos x="31" y="108"/>
                    </a:cxn>
                    <a:cxn ang="0">
                      <a:pos x="23" y="126"/>
                    </a:cxn>
                    <a:cxn ang="0">
                      <a:pos x="21" y="132"/>
                    </a:cxn>
                    <a:cxn ang="0">
                      <a:pos x="27" y="134"/>
                    </a:cxn>
                    <a:cxn ang="0">
                      <a:pos x="31" y="146"/>
                    </a:cxn>
                    <a:cxn ang="0">
                      <a:pos x="13" y="148"/>
                    </a:cxn>
                    <a:cxn ang="0">
                      <a:pos x="7" y="160"/>
                    </a:cxn>
                    <a:cxn ang="0">
                      <a:pos x="3" y="154"/>
                    </a:cxn>
                    <a:cxn ang="0">
                      <a:pos x="5" y="156"/>
                    </a:cxn>
                  </a:cxnLst>
                  <a:rect l="0" t="0" r="r" b="b"/>
                  <a:pathLst>
                    <a:path w="47" h="165">
                      <a:moveTo>
                        <a:pt x="5" y="156"/>
                      </a:moveTo>
                      <a:cubicBezTo>
                        <a:pt x="0" y="141"/>
                        <a:pt x="1" y="118"/>
                        <a:pt x="15" y="108"/>
                      </a:cubicBezTo>
                      <a:cubicBezTo>
                        <a:pt x="16" y="95"/>
                        <a:pt x="17" y="81"/>
                        <a:pt x="17" y="68"/>
                      </a:cubicBezTo>
                      <a:cubicBezTo>
                        <a:pt x="17" y="58"/>
                        <a:pt x="11" y="40"/>
                        <a:pt x="11" y="40"/>
                      </a:cubicBezTo>
                      <a:cubicBezTo>
                        <a:pt x="14" y="20"/>
                        <a:pt x="11" y="29"/>
                        <a:pt x="17" y="12"/>
                      </a:cubicBezTo>
                      <a:cubicBezTo>
                        <a:pt x="18" y="8"/>
                        <a:pt x="21" y="0"/>
                        <a:pt x="21" y="0"/>
                      </a:cubicBezTo>
                      <a:cubicBezTo>
                        <a:pt x="38" y="6"/>
                        <a:pt x="33" y="7"/>
                        <a:pt x="31" y="30"/>
                      </a:cubicBezTo>
                      <a:cubicBezTo>
                        <a:pt x="38" y="52"/>
                        <a:pt x="40" y="76"/>
                        <a:pt x="47" y="98"/>
                      </a:cubicBezTo>
                      <a:cubicBezTo>
                        <a:pt x="44" y="116"/>
                        <a:pt x="45" y="113"/>
                        <a:pt x="31" y="108"/>
                      </a:cubicBezTo>
                      <a:cubicBezTo>
                        <a:pt x="25" y="118"/>
                        <a:pt x="28" y="112"/>
                        <a:pt x="23" y="126"/>
                      </a:cubicBezTo>
                      <a:cubicBezTo>
                        <a:pt x="22" y="128"/>
                        <a:pt x="21" y="132"/>
                        <a:pt x="21" y="132"/>
                      </a:cubicBezTo>
                      <a:cubicBezTo>
                        <a:pt x="23" y="133"/>
                        <a:pt x="26" y="132"/>
                        <a:pt x="27" y="134"/>
                      </a:cubicBezTo>
                      <a:cubicBezTo>
                        <a:pt x="29" y="137"/>
                        <a:pt x="31" y="146"/>
                        <a:pt x="31" y="146"/>
                      </a:cubicBezTo>
                      <a:cubicBezTo>
                        <a:pt x="27" y="165"/>
                        <a:pt x="23" y="155"/>
                        <a:pt x="13" y="148"/>
                      </a:cubicBezTo>
                      <a:cubicBezTo>
                        <a:pt x="11" y="152"/>
                        <a:pt x="11" y="160"/>
                        <a:pt x="7" y="160"/>
                      </a:cubicBezTo>
                      <a:cubicBezTo>
                        <a:pt x="5" y="160"/>
                        <a:pt x="4" y="156"/>
                        <a:pt x="3" y="154"/>
                      </a:cubicBezTo>
                      <a:cubicBezTo>
                        <a:pt x="3" y="153"/>
                        <a:pt x="4" y="155"/>
                        <a:pt x="5" y="156"/>
                      </a:cubicBezTo>
                      <a:close/>
                    </a:path>
                  </a:pathLst>
                </a:custGeom>
                <a:solidFill>
                  <a:schemeClr val="folHlink"/>
                </a:solidFill>
                <a:ln w="9525">
                  <a:noFill/>
                  <a:round/>
                  <a:headEnd/>
                  <a:tailEnd/>
                </a:ln>
                <a:effectLst/>
              </p:spPr>
              <p:txBody>
                <a:bodyPr wrap="none" anchor="ctr"/>
                <a:lstStyle/>
                <a:p>
                  <a:endParaRPr lang="id-ID"/>
                </a:p>
              </p:txBody>
            </p:sp>
            <p:sp>
              <p:nvSpPr>
                <p:cNvPr id="11356" name="Freeform 92"/>
                <p:cNvSpPr>
                  <a:spLocks/>
                </p:cNvSpPr>
                <p:nvPr/>
              </p:nvSpPr>
              <p:spPr bwMode="ltGray">
                <a:xfrm>
                  <a:off x="4719" y="287"/>
                  <a:ext cx="59" cy="34"/>
                </a:xfrm>
                <a:custGeom>
                  <a:avLst/>
                  <a:gdLst/>
                  <a:ahLst/>
                  <a:cxnLst>
                    <a:cxn ang="0">
                      <a:pos x="26" y="61"/>
                    </a:cxn>
                    <a:cxn ang="0">
                      <a:pos x="30" y="43"/>
                    </a:cxn>
                    <a:cxn ang="0">
                      <a:pos x="50" y="33"/>
                    </a:cxn>
                    <a:cxn ang="0">
                      <a:pos x="54" y="45"/>
                    </a:cxn>
                    <a:cxn ang="0">
                      <a:pos x="66" y="49"/>
                    </a:cxn>
                    <a:cxn ang="0">
                      <a:pos x="80" y="55"/>
                    </a:cxn>
                    <a:cxn ang="0">
                      <a:pos x="116" y="33"/>
                    </a:cxn>
                    <a:cxn ang="0">
                      <a:pos x="130" y="17"/>
                    </a:cxn>
                    <a:cxn ang="0">
                      <a:pos x="138" y="11"/>
                    </a:cxn>
                    <a:cxn ang="0">
                      <a:pos x="106" y="49"/>
                    </a:cxn>
                    <a:cxn ang="0">
                      <a:pos x="84" y="67"/>
                    </a:cxn>
                    <a:cxn ang="0">
                      <a:pos x="66" y="81"/>
                    </a:cxn>
                    <a:cxn ang="0">
                      <a:pos x="48" y="103"/>
                    </a:cxn>
                    <a:cxn ang="0">
                      <a:pos x="26" y="89"/>
                    </a:cxn>
                    <a:cxn ang="0">
                      <a:pos x="20" y="87"/>
                    </a:cxn>
                    <a:cxn ang="0">
                      <a:pos x="22" y="97"/>
                    </a:cxn>
                    <a:cxn ang="0">
                      <a:pos x="0" y="97"/>
                    </a:cxn>
                    <a:cxn ang="0">
                      <a:pos x="10" y="79"/>
                    </a:cxn>
                    <a:cxn ang="0">
                      <a:pos x="26" y="61"/>
                    </a:cxn>
                  </a:cxnLst>
                  <a:rect l="0" t="0" r="r" b="b"/>
                  <a:pathLst>
                    <a:path w="138" h="103">
                      <a:moveTo>
                        <a:pt x="26" y="61"/>
                      </a:moveTo>
                      <a:cubicBezTo>
                        <a:pt x="29" y="53"/>
                        <a:pt x="33" y="51"/>
                        <a:pt x="30" y="43"/>
                      </a:cubicBezTo>
                      <a:cubicBezTo>
                        <a:pt x="33" y="27"/>
                        <a:pt x="37" y="24"/>
                        <a:pt x="50" y="33"/>
                      </a:cubicBezTo>
                      <a:cubicBezTo>
                        <a:pt x="51" y="37"/>
                        <a:pt x="53" y="41"/>
                        <a:pt x="54" y="45"/>
                      </a:cubicBezTo>
                      <a:cubicBezTo>
                        <a:pt x="55" y="49"/>
                        <a:pt x="66" y="49"/>
                        <a:pt x="66" y="49"/>
                      </a:cubicBezTo>
                      <a:cubicBezTo>
                        <a:pt x="75" y="43"/>
                        <a:pt x="77" y="45"/>
                        <a:pt x="80" y="55"/>
                      </a:cubicBezTo>
                      <a:cubicBezTo>
                        <a:pt x="92" y="47"/>
                        <a:pt x="101" y="37"/>
                        <a:pt x="116" y="33"/>
                      </a:cubicBezTo>
                      <a:cubicBezTo>
                        <a:pt x="125" y="19"/>
                        <a:pt x="120" y="24"/>
                        <a:pt x="130" y="17"/>
                      </a:cubicBezTo>
                      <a:cubicBezTo>
                        <a:pt x="134" y="11"/>
                        <a:pt x="134" y="0"/>
                        <a:pt x="138" y="11"/>
                      </a:cubicBezTo>
                      <a:cubicBezTo>
                        <a:pt x="135" y="31"/>
                        <a:pt x="126" y="45"/>
                        <a:pt x="106" y="49"/>
                      </a:cubicBezTo>
                      <a:cubicBezTo>
                        <a:pt x="97" y="55"/>
                        <a:pt x="93" y="61"/>
                        <a:pt x="84" y="67"/>
                      </a:cubicBezTo>
                      <a:cubicBezTo>
                        <a:pt x="80" y="79"/>
                        <a:pt x="79" y="79"/>
                        <a:pt x="66" y="81"/>
                      </a:cubicBezTo>
                      <a:cubicBezTo>
                        <a:pt x="60" y="90"/>
                        <a:pt x="57" y="97"/>
                        <a:pt x="48" y="103"/>
                      </a:cubicBezTo>
                      <a:cubicBezTo>
                        <a:pt x="42" y="94"/>
                        <a:pt x="37" y="93"/>
                        <a:pt x="26" y="89"/>
                      </a:cubicBezTo>
                      <a:cubicBezTo>
                        <a:pt x="24" y="88"/>
                        <a:pt x="20" y="87"/>
                        <a:pt x="20" y="87"/>
                      </a:cubicBezTo>
                      <a:cubicBezTo>
                        <a:pt x="10" y="90"/>
                        <a:pt x="14" y="94"/>
                        <a:pt x="22" y="97"/>
                      </a:cubicBezTo>
                      <a:cubicBezTo>
                        <a:pt x="14" y="103"/>
                        <a:pt x="9" y="100"/>
                        <a:pt x="0" y="97"/>
                      </a:cubicBezTo>
                      <a:cubicBezTo>
                        <a:pt x="2" y="87"/>
                        <a:pt x="1" y="82"/>
                        <a:pt x="10" y="79"/>
                      </a:cubicBezTo>
                      <a:cubicBezTo>
                        <a:pt x="15" y="63"/>
                        <a:pt x="14" y="69"/>
                        <a:pt x="26" y="61"/>
                      </a:cubicBezTo>
                      <a:close/>
                    </a:path>
                  </a:pathLst>
                </a:custGeom>
                <a:solidFill>
                  <a:schemeClr val="folHlink"/>
                </a:solidFill>
                <a:ln w="9525">
                  <a:noFill/>
                  <a:round/>
                  <a:headEnd/>
                  <a:tailEnd/>
                </a:ln>
                <a:effectLst/>
              </p:spPr>
              <p:txBody>
                <a:bodyPr wrap="none" anchor="ctr"/>
                <a:lstStyle/>
                <a:p>
                  <a:endParaRPr lang="id-ID"/>
                </a:p>
              </p:txBody>
            </p:sp>
            <p:sp>
              <p:nvSpPr>
                <p:cNvPr id="11357" name="Freeform 93"/>
                <p:cNvSpPr>
                  <a:spLocks/>
                </p:cNvSpPr>
                <p:nvPr/>
              </p:nvSpPr>
              <p:spPr bwMode="ltGray">
                <a:xfrm>
                  <a:off x="4656" y="319"/>
                  <a:ext cx="80" cy="72"/>
                </a:xfrm>
                <a:custGeom>
                  <a:avLst/>
                  <a:gdLst/>
                  <a:ahLst/>
                  <a:cxnLst>
                    <a:cxn ang="0">
                      <a:pos x="158" y="24"/>
                    </a:cxn>
                    <a:cxn ang="0">
                      <a:pos x="160" y="6"/>
                    </a:cxn>
                    <a:cxn ang="0">
                      <a:pos x="170" y="0"/>
                    </a:cxn>
                    <a:cxn ang="0">
                      <a:pos x="182" y="24"/>
                    </a:cxn>
                    <a:cxn ang="0">
                      <a:pos x="188" y="42"/>
                    </a:cxn>
                    <a:cxn ang="0">
                      <a:pos x="178" y="58"/>
                    </a:cxn>
                    <a:cxn ang="0">
                      <a:pos x="170" y="76"/>
                    </a:cxn>
                    <a:cxn ang="0">
                      <a:pos x="162" y="126"/>
                    </a:cxn>
                    <a:cxn ang="0">
                      <a:pos x="144" y="136"/>
                    </a:cxn>
                    <a:cxn ang="0">
                      <a:pos x="120" y="138"/>
                    </a:cxn>
                    <a:cxn ang="0">
                      <a:pos x="112" y="124"/>
                    </a:cxn>
                    <a:cxn ang="0">
                      <a:pos x="102" y="146"/>
                    </a:cxn>
                    <a:cxn ang="0">
                      <a:pos x="90" y="150"/>
                    </a:cxn>
                    <a:cxn ang="0">
                      <a:pos x="80" y="132"/>
                    </a:cxn>
                    <a:cxn ang="0">
                      <a:pos x="58" y="144"/>
                    </a:cxn>
                    <a:cxn ang="0">
                      <a:pos x="76" y="142"/>
                    </a:cxn>
                    <a:cxn ang="0">
                      <a:pos x="78" y="160"/>
                    </a:cxn>
                    <a:cxn ang="0">
                      <a:pos x="58" y="166"/>
                    </a:cxn>
                    <a:cxn ang="0">
                      <a:pos x="34" y="166"/>
                    </a:cxn>
                    <a:cxn ang="0">
                      <a:pos x="36" y="154"/>
                    </a:cxn>
                    <a:cxn ang="0">
                      <a:pos x="46" y="144"/>
                    </a:cxn>
                    <a:cxn ang="0">
                      <a:pos x="34" y="148"/>
                    </a:cxn>
                    <a:cxn ang="0">
                      <a:pos x="26" y="166"/>
                    </a:cxn>
                    <a:cxn ang="0">
                      <a:pos x="30" y="190"/>
                    </a:cxn>
                    <a:cxn ang="0">
                      <a:pos x="14" y="200"/>
                    </a:cxn>
                    <a:cxn ang="0">
                      <a:pos x="0" y="214"/>
                    </a:cxn>
                    <a:cxn ang="0">
                      <a:pos x="8" y="188"/>
                    </a:cxn>
                    <a:cxn ang="0">
                      <a:pos x="0" y="164"/>
                    </a:cxn>
                    <a:cxn ang="0">
                      <a:pos x="14" y="152"/>
                    </a:cxn>
                    <a:cxn ang="0">
                      <a:pos x="32" y="134"/>
                    </a:cxn>
                    <a:cxn ang="0">
                      <a:pos x="44" y="118"/>
                    </a:cxn>
                    <a:cxn ang="0">
                      <a:pos x="72" y="116"/>
                    </a:cxn>
                    <a:cxn ang="0">
                      <a:pos x="84" y="112"/>
                    </a:cxn>
                    <a:cxn ang="0">
                      <a:pos x="114" y="78"/>
                    </a:cxn>
                    <a:cxn ang="0">
                      <a:pos x="120" y="92"/>
                    </a:cxn>
                    <a:cxn ang="0">
                      <a:pos x="132" y="76"/>
                    </a:cxn>
                    <a:cxn ang="0">
                      <a:pos x="150" y="54"/>
                    </a:cxn>
                    <a:cxn ang="0">
                      <a:pos x="154" y="42"/>
                    </a:cxn>
                    <a:cxn ang="0">
                      <a:pos x="148" y="38"/>
                    </a:cxn>
                    <a:cxn ang="0">
                      <a:pos x="152" y="32"/>
                    </a:cxn>
                    <a:cxn ang="0">
                      <a:pos x="158" y="24"/>
                    </a:cxn>
                  </a:cxnLst>
                  <a:rect l="0" t="0" r="r" b="b"/>
                  <a:pathLst>
                    <a:path w="188" h="214">
                      <a:moveTo>
                        <a:pt x="158" y="24"/>
                      </a:moveTo>
                      <a:cubicBezTo>
                        <a:pt x="156" y="18"/>
                        <a:pt x="160" y="6"/>
                        <a:pt x="160" y="6"/>
                      </a:cubicBezTo>
                      <a:cubicBezTo>
                        <a:pt x="167" y="16"/>
                        <a:pt x="167" y="8"/>
                        <a:pt x="170" y="0"/>
                      </a:cubicBezTo>
                      <a:cubicBezTo>
                        <a:pt x="181" y="4"/>
                        <a:pt x="179" y="14"/>
                        <a:pt x="182" y="24"/>
                      </a:cubicBezTo>
                      <a:cubicBezTo>
                        <a:pt x="184" y="30"/>
                        <a:pt x="188" y="42"/>
                        <a:pt x="188" y="42"/>
                      </a:cubicBezTo>
                      <a:cubicBezTo>
                        <a:pt x="183" y="56"/>
                        <a:pt x="188" y="52"/>
                        <a:pt x="178" y="58"/>
                      </a:cubicBezTo>
                      <a:cubicBezTo>
                        <a:pt x="174" y="63"/>
                        <a:pt x="170" y="76"/>
                        <a:pt x="170" y="76"/>
                      </a:cubicBezTo>
                      <a:cubicBezTo>
                        <a:pt x="169" y="100"/>
                        <a:pt x="173" y="110"/>
                        <a:pt x="162" y="126"/>
                      </a:cubicBezTo>
                      <a:cubicBezTo>
                        <a:pt x="150" y="118"/>
                        <a:pt x="155" y="132"/>
                        <a:pt x="144" y="136"/>
                      </a:cubicBezTo>
                      <a:cubicBezTo>
                        <a:pt x="135" y="134"/>
                        <a:pt x="129" y="135"/>
                        <a:pt x="120" y="138"/>
                      </a:cubicBezTo>
                      <a:cubicBezTo>
                        <a:pt x="114" y="129"/>
                        <a:pt x="122" y="127"/>
                        <a:pt x="112" y="124"/>
                      </a:cubicBezTo>
                      <a:cubicBezTo>
                        <a:pt x="108" y="130"/>
                        <a:pt x="108" y="142"/>
                        <a:pt x="102" y="146"/>
                      </a:cubicBezTo>
                      <a:cubicBezTo>
                        <a:pt x="98" y="148"/>
                        <a:pt x="90" y="150"/>
                        <a:pt x="90" y="150"/>
                      </a:cubicBezTo>
                      <a:cubicBezTo>
                        <a:pt x="87" y="141"/>
                        <a:pt x="89" y="135"/>
                        <a:pt x="80" y="132"/>
                      </a:cubicBezTo>
                      <a:cubicBezTo>
                        <a:pt x="68" y="134"/>
                        <a:pt x="65" y="134"/>
                        <a:pt x="58" y="144"/>
                      </a:cubicBezTo>
                      <a:cubicBezTo>
                        <a:pt x="66" y="150"/>
                        <a:pt x="68" y="147"/>
                        <a:pt x="76" y="142"/>
                      </a:cubicBezTo>
                      <a:cubicBezTo>
                        <a:pt x="81" y="146"/>
                        <a:pt x="85" y="155"/>
                        <a:pt x="78" y="160"/>
                      </a:cubicBezTo>
                      <a:cubicBezTo>
                        <a:pt x="75" y="162"/>
                        <a:pt x="62" y="165"/>
                        <a:pt x="58" y="166"/>
                      </a:cubicBezTo>
                      <a:cubicBezTo>
                        <a:pt x="48" y="173"/>
                        <a:pt x="44" y="173"/>
                        <a:pt x="34" y="166"/>
                      </a:cubicBezTo>
                      <a:cubicBezTo>
                        <a:pt x="35" y="162"/>
                        <a:pt x="34" y="158"/>
                        <a:pt x="36" y="154"/>
                      </a:cubicBezTo>
                      <a:cubicBezTo>
                        <a:pt x="38" y="150"/>
                        <a:pt x="55" y="146"/>
                        <a:pt x="46" y="144"/>
                      </a:cubicBezTo>
                      <a:cubicBezTo>
                        <a:pt x="42" y="143"/>
                        <a:pt x="34" y="148"/>
                        <a:pt x="34" y="148"/>
                      </a:cubicBezTo>
                      <a:cubicBezTo>
                        <a:pt x="32" y="155"/>
                        <a:pt x="28" y="159"/>
                        <a:pt x="26" y="166"/>
                      </a:cubicBezTo>
                      <a:cubicBezTo>
                        <a:pt x="36" y="182"/>
                        <a:pt x="36" y="173"/>
                        <a:pt x="30" y="190"/>
                      </a:cubicBezTo>
                      <a:cubicBezTo>
                        <a:pt x="28" y="196"/>
                        <a:pt x="14" y="200"/>
                        <a:pt x="14" y="200"/>
                      </a:cubicBezTo>
                      <a:cubicBezTo>
                        <a:pt x="5" y="214"/>
                        <a:pt x="11" y="210"/>
                        <a:pt x="0" y="214"/>
                      </a:cubicBezTo>
                      <a:cubicBezTo>
                        <a:pt x="2" y="202"/>
                        <a:pt x="5" y="198"/>
                        <a:pt x="8" y="188"/>
                      </a:cubicBezTo>
                      <a:cubicBezTo>
                        <a:pt x="6" y="178"/>
                        <a:pt x="3" y="173"/>
                        <a:pt x="0" y="164"/>
                      </a:cubicBezTo>
                      <a:cubicBezTo>
                        <a:pt x="3" y="156"/>
                        <a:pt x="7" y="157"/>
                        <a:pt x="14" y="152"/>
                      </a:cubicBezTo>
                      <a:cubicBezTo>
                        <a:pt x="18" y="141"/>
                        <a:pt x="23" y="140"/>
                        <a:pt x="32" y="134"/>
                      </a:cubicBezTo>
                      <a:cubicBezTo>
                        <a:pt x="37" y="127"/>
                        <a:pt x="37" y="123"/>
                        <a:pt x="44" y="118"/>
                      </a:cubicBezTo>
                      <a:cubicBezTo>
                        <a:pt x="64" y="121"/>
                        <a:pt x="55" y="122"/>
                        <a:pt x="72" y="116"/>
                      </a:cubicBezTo>
                      <a:cubicBezTo>
                        <a:pt x="76" y="115"/>
                        <a:pt x="84" y="112"/>
                        <a:pt x="84" y="112"/>
                      </a:cubicBezTo>
                      <a:cubicBezTo>
                        <a:pt x="105" y="119"/>
                        <a:pt x="97" y="84"/>
                        <a:pt x="114" y="78"/>
                      </a:cubicBezTo>
                      <a:cubicBezTo>
                        <a:pt x="117" y="87"/>
                        <a:pt x="110" y="89"/>
                        <a:pt x="120" y="92"/>
                      </a:cubicBezTo>
                      <a:cubicBezTo>
                        <a:pt x="125" y="85"/>
                        <a:pt x="125" y="81"/>
                        <a:pt x="132" y="76"/>
                      </a:cubicBezTo>
                      <a:cubicBezTo>
                        <a:pt x="138" y="68"/>
                        <a:pt x="146" y="65"/>
                        <a:pt x="150" y="54"/>
                      </a:cubicBezTo>
                      <a:cubicBezTo>
                        <a:pt x="151" y="50"/>
                        <a:pt x="154" y="42"/>
                        <a:pt x="154" y="42"/>
                      </a:cubicBezTo>
                      <a:cubicBezTo>
                        <a:pt x="152" y="41"/>
                        <a:pt x="148" y="40"/>
                        <a:pt x="148" y="38"/>
                      </a:cubicBezTo>
                      <a:cubicBezTo>
                        <a:pt x="148" y="36"/>
                        <a:pt x="161" y="33"/>
                        <a:pt x="152" y="32"/>
                      </a:cubicBezTo>
                      <a:lnTo>
                        <a:pt x="158" y="24"/>
                      </a:lnTo>
                      <a:close/>
                    </a:path>
                  </a:pathLst>
                </a:custGeom>
                <a:solidFill>
                  <a:schemeClr val="folHlink"/>
                </a:solidFill>
                <a:ln w="9525">
                  <a:noFill/>
                  <a:round/>
                  <a:headEnd/>
                  <a:tailEnd/>
                </a:ln>
                <a:effectLst/>
              </p:spPr>
              <p:txBody>
                <a:bodyPr wrap="none" anchor="ctr"/>
                <a:lstStyle/>
                <a:p>
                  <a:endParaRPr lang="id-ID"/>
                </a:p>
              </p:txBody>
            </p:sp>
            <p:sp>
              <p:nvSpPr>
                <p:cNvPr id="11358" name="Freeform 94"/>
                <p:cNvSpPr>
                  <a:spLocks/>
                </p:cNvSpPr>
                <p:nvPr/>
              </p:nvSpPr>
              <p:spPr bwMode="ltGray">
                <a:xfrm>
                  <a:off x="4709" y="340"/>
                  <a:ext cx="6" cy="4"/>
                </a:xfrm>
                <a:custGeom>
                  <a:avLst/>
                  <a:gdLst/>
                  <a:ahLst/>
                  <a:cxnLst>
                    <a:cxn ang="0">
                      <a:pos x="0" y="9"/>
                    </a:cxn>
                    <a:cxn ang="0">
                      <a:pos x="4" y="13"/>
                    </a:cxn>
                    <a:cxn ang="0">
                      <a:pos x="0" y="9"/>
                    </a:cxn>
                  </a:cxnLst>
                  <a:rect l="0" t="0" r="r" b="b"/>
                  <a:pathLst>
                    <a:path w="13" h="13">
                      <a:moveTo>
                        <a:pt x="0" y="9"/>
                      </a:moveTo>
                      <a:cubicBezTo>
                        <a:pt x="6" y="0"/>
                        <a:pt x="13" y="7"/>
                        <a:pt x="4" y="13"/>
                      </a:cubicBezTo>
                      <a:cubicBezTo>
                        <a:pt x="0" y="6"/>
                        <a:pt x="0" y="5"/>
                        <a:pt x="0" y="9"/>
                      </a:cubicBezTo>
                      <a:close/>
                    </a:path>
                  </a:pathLst>
                </a:custGeom>
                <a:solidFill>
                  <a:schemeClr val="folHlink"/>
                </a:solidFill>
                <a:ln w="9525">
                  <a:noFill/>
                  <a:round/>
                  <a:headEnd/>
                  <a:tailEnd/>
                </a:ln>
                <a:effectLst/>
              </p:spPr>
              <p:txBody>
                <a:bodyPr wrap="none" anchor="ctr"/>
                <a:lstStyle/>
                <a:p>
                  <a:endParaRPr lang="id-ID"/>
                </a:p>
              </p:txBody>
            </p:sp>
            <p:sp>
              <p:nvSpPr>
                <p:cNvPr id="11359" name="Freeform 95"/>
                <p:cNvSpPr>
                  <a:spLocks/>
                </p:cNvSpPr>
                <p:nvPr/>
              </p:nvSpPr>
              <p:spPr bwMode="ltGray">
                <a:xfrm>
                  <a:off x="4261" y="389"/>
                  <a:ext cx="347" cy="189"/>
                </a:xfrm>
                <a:custGeom>
                  <a:avLst/>
                  <a:gdLst/>
                  <a:ahLst/>
                  <a:cxnLst>
                    <a:cxn ang="0">
                      <a:pos x="812" y="26"/>
                    </a:cxn>
                    <a:cxn ang="0">
                      <a:pos x="778" y="78"/>
                    </a:cxn>
                    <a:cxn ang="0">
                      <a:pos x="748" y="122"/>
                    </a:cxn>
                    <a:cxn ang="0">
                      <a:pos x="722" y="142"/>
                    </a:cxn>
                    <a:cxn ang="0">
                      <a:pos x="634" y="180"/>
                    </a:cxn>
                    <a:cxn ang="0">
                      <a:pos x="632" y="210"/>
                    </a:cxn>
                    <a:cxn ang="0">
                      <a:pos x="604" y="230"/>
                    </a:cxn>
                    <a:cxn ang="0">
                      <a:pos x="620" y="178"/>
                    </a:cxn>
                    <a:cxn ang="0">
                      <a:pos x="576" y="188"/>
                    </a:cxn>
                    <a:cxn ang="0">
                      <a:pos x="556" y="218"/>
                    </a:cxn>
                    <a:cxn ang="0">
                      <a:pos x="596" y="280"/>
                    </a:cxn>
                    <a:cxn ang="0">
                      <a:pos x="594" y="368"/>
                    </a:cxn>
                    <a:cxn ang="0">
                      <a:pos x="542" y="406"/>
                    </a:cxn>
                    <a:cxn ang="0">
                      <a:pos x="522" y="386"/>
                    </a:cxn>
                    <a:cxn ang="0">
                      <a:pos x="482" y="348"/>
                    </a:cxn>
                    <a:cxn ang="0">
                      <a:pos x="462" y="348"/>
                    </a:cxn>
                    <a:cxn ang="0">
                      <a:pos x="450" y="394"/>
                    </a:cxn>
                    <a:cxn ang="0">
                      <a:pos x="500" y="464"/>
                    </a:cxn>
                    <a:cxn ang="0">
                      <a:pos x="510" y="524"/>
                    </a:cxn>
                    <a:cxn ang="0">
                      <a:pos x="526" y="560"/>
                    </a:cxn>
                    <a:cxn ang="0">
                      <a:pos x="492" y="544"/>
                    </a:cxn>
                    <a:cxn ang="0">
                      <a:pos x="470" y="518"/>
                    </a:cxn>
                    <a:cxn ang="0">
                      <a:pos x="422" y="424"/>
                    </a:cxn>
                    <a:cxn ang="0">
                      <a:pos x="426" y="310"/>
                    </a:cxn>
                    <a:cxn ang="0">
                      <a:pos x="422" y="268"/>
                    </a:cxn>
                    <a:cxn ang="0">
                      <a:pos x="412" y="276"/>
                    </a:cxn>
                    <a:cxn ang="0">
                      <a:pos x="386" y="266"/>
                    </a:cxn>
                    <a:cxn ang="0">
                      <a:pos x="360" y="170"/>
                    </a:cxn>
                    <a:cxn ang="0">
                      <a:pos x="330" y="166"/>
                    </a:cxn>
                    <a:cxn ang="0">
                      <a:pos x="288" y="172"/>
                    </a:cxn>
                    <a:cxn ang="0">
                      <a:pos x="242" y="232"/>
                    </a:cxn>
                    <a:cxn ang="0">
                      <a:pos x="196" y="268"/>
                    </a:cxn>
                    <a:cxn ang="0">
                      <a:pos x="184" y="274"/>
                    </a:cxn>
                    <a:cxn ang="0">
                      <a:pos x="160" y="328"/>
                    </a:cxn>
                    <a:cxn ang="0">
                      <a:pos x="152" y="354"/>
                    </a:cxn>
                    <a:cxn ang="0">
                      <a:pos x="128" y="404"/>
                    </a:cxn>
                    <a:cxn ang="0">
                      <a:pos x="94" y="392"/>
                    </a:cxn>
                    <a:cxn ang="0">
                      <a:pos x="66" y="258"/>
                    </a:cxn>
                    <a:cxn ang="0">
                      <a:pos x="72" y="156"/>
                    </a:cxn>
                    <a:cxn ang="0">
                      <a:pos x="44" y="180"/>
                    </a:cxn>
                    <a:cxn ang="0">
                      <a:pos x="20" y="150"/>
                    </a:cxn>
                    <a:cxn ang="0">
                      <a:pos x="24" y="138"/>
                    </a:cxn>
                    <a:cxn ang="0">
                      <a:pos x="0" y="92"/>
                    </a:cxn>
                    <a:cxn ang="0">
                      <a:pos x="798" y="6"/>
                    </a:cxn>
                  </a:cxnLst>
                  <a:rect l="0" t="0" r="r" b="b"/>
                  <a:pathLst>
                    <a:path w="812" h="564">
                      <a:moveTo>
                        <a:pt x="798" y="6"/>
                      </a:moveTo>
                      <a:cubicBezTo>
                        <a:pt x="801" y="15"/>
                        <a:pt x="809" y="16"/>
                        <a:pt x="812" y="26"/>
                      </a:cubicBezTo>
                      <a:cubicBezTo>
                        <a:pt x="809" y="36"/>
                        <a:pt x="801" y="41"/>
                        <a:pt x="796" y="50"/>
                      </a:cubicBezTo>
                      <a:cubicBezTo>
                        <a:pt x="791" y="61"/>
                        <a:pt x="788" y="71"/>
                        <a:pt x="778" y="78"/>
                      </a:cubicBezTo>
                      <a:cubicBezTo>
                        <a:pt x="773" y="85"/>
                        <a:pt x="771" y="88"/>
                        <a:pt x="774" y="96"/>
                      </a:cubicBezTo>
                      <a:cubicBezTo>
                        <a:pt x="767" y="107"/>
                        <a:pt x="758" y="114"/>
                        <a:pt x="748" y="122"/>
                      </a:cubicBezTo>
                      <a:cubicBezTo>
                        <a:pt x="744" y="125"/>
                        <a:pt x="736" y="130"/>
                        <a:pt x="736" y="130"/>
                      </a:cubicBezTo>
                      <a:cubicBezTo>
                        <a:pt x="740" y="141"/>
                        <a:pt x="731" y="140"/>
                        <a:pt x="722" y="142"/>
                      </a:cubicBezTo>
                      <a:cubicBezTo>
                        <a:pt x="716" y="148"/>
                        <a:pt x="712" y="151"/>
                        <a:pt x="704" y="154"/>
                      </a:cubicBezTo>
                      <a:cubicBezTo>
                        <a:pt x="686" y="150"/>
                        <a:pt x="650" y="169"/>
                        <a:pt x="634" y="180"/>
                      </a:cubicBezTo>
                      <a:cubicBezTo>
                        <a:pt x="636" y="189"/>
                        <a:pt x="631" y="193"/>
                        <a:pt x="640" y="196"/>
                      </a:cubicBezTo>
                      <a:cubicBezTo>
                        <a:pt x="643" y="205"/>
                        <a:pt x="640" y="207"/>
                        <a:pt x="632" y="210"/>
                      </a:cubicBezTo>
                      <a:cubicBezTo>
                        <a:pt x="626" y="219"/>
                        <a:pt x="623" y="226"/>
                        <a:pt x="614" y="232"/>
                      </a:cubicBezTo>
                      <a:cubicBezTo>
                        <a:pt x="611" y="231"/>
                        <a:pt x="606" y="233"/>
                        <a:pt x="604" y="230"/>
                      </a:cubicBezTo>
                      <a:cubicBezTo>
                        <a:pt x="599" y="220"/>
                        <a:pt x="610" y="199"/>
                        <a:pt x="620" y="196"/>
                      </a:cubicBezTo>
                      <a:cubicBezTo>
                        <a:pt x="623" y="187"/>
                        <a:pt x="617" y="187"/>
                        <a:pt x="620" y="178"/>
                      </a:cubicBezTo>
                      <a:cubicBezTo>
                        <a:pt x="617" y="164"/>
                        <a:pt x="609" y="168"/>
                        <a:pt x="598" y="172"/>
                      </a:cubicBezTo>
                      <a:cubicBezTo>
                        <a:pt x="592" y="180"/>
                        <a:pt x="585" y="185"/>
                        <a:pt x="576" y="188"/>
                      </a:cubicBezTo>
                      <a:cubicBezTo>
                        <a:pt x="572" y="194"/>
                        <a:pt x="568" y="200"/>
                        <a:pt x="564" y="206"/>
                      </a:cubicBezTo>
                      <a:cubicBezTo>
                        <a:pt x="561" y="210"/>
                        <a:pt x="556" y="218"/>
                        <a:pt x="556" y="218"/>
                      </a:cubicBezTo>
                      <a:cubicBezTo>
                        <a:pt x="558" y="234"/>
                        <a:pt x="559" y="243"/>
                        <a:pt x="572" y="252"/>
                      </a:cubicBezTo>
                      <a:cubicBezTo>
                        <a:pt x="579" y="262"/>
                        <a:pt x="586" y="273"/>
                        <a:pt x="596" y="280"/>
                      </a:cubicBezTo>
                      <a:cubicBezTo>
                        <a:pt x="598" y="286"/>
                        <a:pt x="602" y="298"/>
                        <a:pt x="602" y="298"/>
                      </a:cubicBezTo>
                      <a:cubicBezTo>
                        <a:pt x="601" y="308"/>
                        <a:pt x="599" y="361"/>
                        <a:pt x="594" y="368"/>
                      </a:cubicBezTo>
                      <a:cubicBezTo>
                        <a:pt x="590" y="374"/>
                        <a:pt x="576" y="378"/>
                        <a:pt x="570" y="382"/>
                      </a:cubicBezTo>
                      <a:cubicBezTo>
                        <a:pt x="563" y="393"/>
                        <a:pt x="550" y="396"/>
                        <a:pt x="542" y="406"/>
                      </a:cubicBezTo>
                      <a:cubicBezTo>
                        <a:pt x="536" y="413"/>
                        <a:pt x="539" y="417"/>
                        <a:pt x="530" y="420"/>
                      </a:cubicBezTo>
                      <a:cubicBezTo>
                        <a:pt x="526" y="408"/>
                        <a:pt x="538" y="391"/>
                        <a:pt x="522" y="386"/>
                      </a:cubicBezTo>
                      <a:cubicBezTo>
                        <a:pt x="516" y="377"/>
                        <a:pt x="510" y="364"/>
                        <a:pt x="502" y="356"/>
                      </a:cubicBezTo>
                      <a:cubicBezTo>
                        <a:pt x="497" y="341"/>
                        <a:pt x="505" y="360"/>
                        <a:pt x="482" y="348"/>
                      </a:cubicBezTo>
                      <a:cubicBezTo>
                        <a:pt x="478" y="346"/>
                        <a:pt x="478" y="339"/>
                        <a:pt x="474" y="336"/>
                      </a:cubicBezTo>
                      <a:cubicBezTo>
                        <a:pt x="470" y="323"/>
                        <a:pt x="466" y="342"/>
                        <a:pt x="462" y="348"/>
                      </a:cubicBezTo>
                      <a:cubicBezTo>
                        <a:pt x="460" y="358"/>
                        <a:pt x="456" y="363"/>
                        <a:pt x="454" y="374"/>
                      </a:cubicBezTo>
                      <a:cubicBezTo>
                        <a:pt x="457" y="383"/>
                        <a:pt x="455" y="387"/>
                        <a:pt x="450" y="394"/>
                      </a:cubicBezTo>
                      <a:cubicBezTo>
                        <a:pt x="454" y="399"/>
                        <a:pt x="464" y="411"/>
                        <a:pt x="466" y="418"/>
                      </a:cubicBezTo>
                      <a:cubicBezTo>
                        <a:pt x="474" y="443"/>
                        <a:pt x="472" y="458"/>
                        <a:pt x="500" y="464"/>
                      </a:cubicBezTo>
                      <a:cubicBezTo>
                        <a:pt x="507" y="469"/>
                        <a:pt x="510" y="474"/>
                        <a:pt x="516" y="480"/>
                      </a:cubicBezTo>
                      <a:cubicBezTo>
                        <a:pt x="511" y="494"/>
                        <a:pt x="513" y="509"/>
                        <a:pt x="510" y="524"/>
                      </a:cubicBezTo>
                      <a:cubicBezTo>
                        <a:pt x="512" y="537"/>
                        <a:pt x="511" y="541"/>
                        <a:pt x="522" y="548"/>
                      </a:cubicBezTo>
                      <a:cubicBezTo>
                        <a:pt x="523" y="552"/>
                        <a:pt x="525" y="556"/>
                        <a:pt x="526" y="560"/>
                      </a:cubicBezTo>
                      <a:cubicBezTo>
                        <a:pt x="527" y="564"/>
                        <a:pt x="514" y="556"/>
                        <a:pt x="514" y="556"/>
                      </a:cubicBezTo>
                      <a:cubicBezTo>
                        <a:pt x="502" y="564"/>
                        <a:pt x="501" y="551"/>
                        <a:pt x="492" y="544"/>
                      </a:cubicBezTo>
                      <a:cubicBezTo>
                        <a:pt x="488" y="541"/>
                        <a:pt x="480" y="536"/>
                        <a:pt x="480" y="536"/>
                      </a:cubicBezTo>
                      <a:cubicBezTo>
                        <a:pt x="471" y="522"/>
                        <a:pt x="474" y="529"/>
                        <a:pt x="470" y="518"/>
                      </a:cubicBezTo>
                      <a:cubicBezTo>
                        <a:pt x="467" y="491"/>
                        <a:pt x="461" y="446"/>
                        <a:pt x="436" y="430"/>
                      </a:cubicBezTo>
                      <a:cubicBezTo>
                        <a:pt x="428" y="433"/>
                        <a:pt x="425" y="433"/>
                        <a:pt x="422" y="424"/>
                      </a:cubicBezTo>
                      <a:cubicBezTo>
                        <a:pt x="427" y="404"/>
                        <a:pt x="432" y="383"/>
                        <a:pt x="438" y="364"/>
                      </a:cubicBezTo>
                      <a:cubicBezTo>
                        <a:pt x="436" y="343"/>
                        <a:pt x="431" y="330"/>
                        <a:pt x="426" y="310"/>
                      </a:cubicBezTo>
                      <a:cubicBezTo>
                        <a:pt x="429" y="302"/>
                        <a:pt x="425" y="300"/>
                        <a:pt x="422" y="292"/>
                      </a:cubicBezTo>
                      <a:cubicBezTo>
                        <a:pt x="424" y="282"/>
                        <a:pt x="428" y="277"/>
                        <a:pt x="422" y="268"/>
                      </a:cubicBezTo>
                      <a:cubicBezTo>
                        <a:pt x="420" y="269"/>
                        <a:pt x="418" y="269"/>
                        <a:pt x="416" y="270"/>
                      </a:cubicBezTo>
                      <a:cubicBezTo>
                        <a:pt x="414" y="272"/>
                        <a:pt x="414" y="275"/>
                        <a:pt x="412" y="276"/>
                      </a:cubicBezTo>
                      <a:cubicBezTo>
                        <a:pt x="408" y="278"/>
                        <a:pt x="400" y="280"/>
                        <a:pt x="400" y="280"/>
                      </a:cubicBezTo>
                      <a:cubicBezTo>
                        <a:pt x="394" y="274"/>
                        <a:pt x="389" y="274"/>
                        <a:pt x="386" y="266"/>
                      </a:cubicBezTo>
                      <a:cubicBezTo>
                        <a:pt x="391" y="251"/>
                        <a:pt x="379" y="206"/>
                        <a:pt x="364" y="196"/>
                      </a:cubicBezTo>
                      <a:cubicBezTo>
                        <a:pt x="357" y="186"/>
                        <a:pt x="358" y="182"/>
                        <a:pt x="360" y="170"/>
                      </a:cubicBezTo>
                      <a:cubicBezTo>
                        <a:pt x="358" y="160"/>
                        <a:pt x="356" y="147"/>
                        <a:pt x="346" y="144"/>
                      </a:cubicBezTo>
                      <a:cubicBezTo>
                        <a:pt x="343" y="154"/>
                        <a:pt x="338" y="160"/>
                        <a:pt x="330" y="166"/>
                      </a:cubicBezTo>
                      <a:cubicBezTo>
                        <a:pt x="323" y="164"/>
                        <a:pt x="308" y="160"/>
                        <a:pt x="308" y="160"/>
                      </a:cubicBezTo>
                      <a:cubicBezTo>
                        <a:pt x="296" y="162"/>
                        <a:pt x="297" y="166"/>
                        <a:pt x="288" y="172"/>
                      </a:cubicBezTo>
                      <a:cubicBezTo>
                        <a:pt x="284" y="185"/>
                        <a:pt x="282" y="191"/>
                        <a:pt x="268" y="196"/>
                      </a:cubicBezTo>
                      <a:cubicBezTo>
                        <a:pt x="264" y="200"/>
                        <a:pt x="243" y="231"/>
                        <a:pt x="242" y="232"/>
                      </a:cubicBezTo>
                      <a:cubicBezTo>
                        <a:pt x="231" y="239"/>
                        <a:pt x="215" y="247"/>
                        <a:pt x="206" y="256"/>
                      </a:cubicBezTo>
                      <a:cubicBezTo>
                        <a:pt x="202" y="260"/>
                        <a:pt x="200" y="265"/>
                        <a:pt x="196" y="268"/>
                      </a:cubicBezTo>
                      <a:cubicBezTo>
                        <a:pt x="194" y="269"/>
                        <a:pt x="192" y="269"/>
                        <a:pt x="190" y="270"/>
                      </a:cubicBezTo>
                      <a:cubicBezTo>
                        <a:pt x="188" y="271"/>
                        <a:pt x="186" y="272"/>
                        <a:pt x="184" y="274"/>
                      </a:cubicBezTo>
                      <a:cubicBezTo>
                        <a:pt x="180" y="278"/>
                        <a:pt x="172" y="286"/>
                        <a:pt x="172" y="286"/>
                      </a:cubicBezTo>
                      <a:cubicBezTo>
                        <a:pt x="167" y="300"/>
                        <a:pt x="165" y="314"/>
                        <a:pt x="160" y="328"/>
                      </a:cubicBezTo>
                      <a:cubicBezTo>
                        <a:pt x="158" y="335"/>
                        <a:pt x="156" y="341"/>
                        <a:pt x="154" y="348"/>
                      </a:cubicBezTo>
                      <a:cubicBezTo>
                        <a:pt x="153" y="350"/>
                        <a:pt x="152" y="354"/>
                        <a:pt x="152" y="354"/>
                      </a:cubicBezTo>
                      <a:cubicBezTo>
                        <a:pt x="152" y="359"/>
                        <a:pt x="156" y="384"/>
                        <a:pt x="146" y="392"/>
                      </a:cubicBezTo>
                      <a:cubicBezTo>
                        <a:pt x="141" y="397"/>
                        <a:pt x="128" y="404"/>
                        <a:pt x="128" y="404"/>
                      </a:cubicBezTo>
                      <a:cubicBezTo>
                        <a:pt x="125" y="412"/>
                        <a:pt x="122" y="421"/>
                        <a:pt x="114" y="424"/>
                      </a:cubicBezTo>
                      <a:cubicBezTo>
                        <a:pt x="100" y="419"/>
                        <a:pt x="97" y="405"/>
                        <a:pt x="94" y="392"/>
                      </a:cubicBezTo>
                      <a:cubicBezTo>
                        <a:pt x="86" y="362"/>
                        <a:pt x="82" y="332"/>
                        <a:pt x="72" y="302"/>
                      </a:cubicBezTo>
                      <a:cubicBezTo>
                        <a:pt x="71" y="281"/>
                        <a:pt x="70" y="275"/>
                        <a:pt x="66" y="258"/>
                      </a:cubicBezTo>
                      <a:cubicBezTo>
                        <a:pt x="66" y="251"/>
                        <a:pt x="68" y="219"/>
                        <a:pt x="64" y="208"/>
                      </a:cubicBezTo>
                      <a:cubicBezTo>
                        <a:pt x="70" y="191"/>
                        <a:pt x="66" y="173"/>
                        <a:pt x="72" y="156"/>
                      </a:cubicBezTo>
                      <a:cubicBezTo>
                        <a:pt x="66" y="139"/>
                        <a:pt x="60" y="168"/>
                        <a:pt x="56" y="172"/>
                      </a:cubicBezTo>
                      <a:cubicBezTo>
                        <a:pt x="53" y="175"/>
                        <a:pt x="44" y="180"/>
                        <a:pt x="44" y="180"/>
                      </a:cubicBezTo>
                      <a:cubicBezTo>
                        <a:pt x="35" y="177"/>
                        <a:pt x="28" y="173"/>
                        <a:pt x="24" y="162"/>
                      </a:cubicBezTo>
                      <a:cubicBezTo>
                        <a:pt x="23" y="158"/>
                        <a:pt x="20" y="150"/>
                        <a:pt x="20" y="150"/>
                      </a:cubicBezTo>
                      <a:cubicBezTo>
                        <a:pt x="30" y="148"/>
                        <a:pt x="30" y="143"/>
                        <a:pt x="38" y="138"/>
                      </a:cubicBezTo>
                      <a:cubicBezTo>
                        <a:pt x="35" y="128"/>
                        <a:pt x="31" y="133"/>
                        <a:pt x="24" y="138"/>
                      </a:cubicBezTo>
                      <a:cubicBezTo>
                        <a:pt x="15" y="135"/>
                        <a:pt x="15" y="132"/>
                        <a:pt x="18" y="124"/>
                      </a:cubicBezTo>
                      <a:cubicBezTo>
                        <a:pt x="11" y="114"/>
                        <a:pt x="9" y="101"/>
                        <a:pt x="0" y="92"/>
                      </a:cubicBezTo>
                      <a:lnTo>
                        <a:pt x="76" y="0"/>
                      </a:lnTo>
                      <a:lnTo>
                        <a:pt x="798" y="6"/>
                      </a:lnTo>
                      <a:close/>
                    </a:path>
                  </a:pathLst>
                </a:custGeom>
                <a:solidFill>
                  <a:schemeClr val="folHlink"/>
                </a:solidFill>
                <a:ln w="9525">
                  <a:noFill/>
                  <a:round/>
                  <a:headEnd/>
                  <a:tailEnd/>
                </a:ln>
                <a:effectLst/>
              </p:spPr>
              <p:txBody>
                <a:bodyPr wrap="none" anchor="ctr"/>
                <a:lstStyle/>
                <a:p>
                  <a:endParaRPr lang="id-ID"/>
                </a:p>
              </p:txBody>
            </p:sp>
            <p:sp>
              <p:nvSpPr>
                <p:cNvPr id="11360" name="Freeform 96"/>
                <p:cNvSpPr>
                  <a:spLocks/>
                </p:cNvSpPr>
                <p:nvPr/>
              </p:nvSpPr>
              <p:spPr bwMode="ltGray">
                <a:xfrm>
                  <a:off x="4322" y="519"/>
                  <a:ext cx="19" cy="29"/>
                </a:xfrm>
                <a:custGeom>
                  <a:avLst/>
                  <a:gdLst/>
                  <a:ahLst/>
                  <a:cxnLst>
                    <a:cxn ang="0">
                      <a:pos x="7" y="11"/>
                    </a:cxn>
                    <a:cxn ang="0">
                      <a:pos x="17" y="3"/>
                    </a:cxn>
                    <a:cxn ang="0">
                      <a:pos x="37" y="33"/>
                    </a:cxn>
                    <a:cxn ang="0">
                      <a:pos x="19" y="85"/>
                    </a:cxn>
                    <a:cxn ang="0">
                      <a:pos x="1" y="69"/>
                    </a:cxn>
                    <a:cxn ang="0">
                      <a:pos x="7" y="11"/>
                    </a:cxn>
                  </a:cxnLst>
                  <a:rect l="0" t="0" r="r" b="b"/>
                  <a:pathLst>
                    <a:path w="43" h="85">
                      <a:moveTo>
                        <a:pt x="7" y="11"/>
                      </a:moveTo>
                      <a:cubicBezTo>
                        <a:pt x="4" y="2"/>
                        <a:pt x="9" y="0"/>
                        <a:pt x="17" y="3"/>
                      </a:cubicBezTo>
                      <a:cubicBezTo>
                        <a:pt x="24" y="13"/>
                        <a:pt x="28" y="24"/>
                        <a:pt x="37" y="33"/>
                      </a:cubicBezTo>
                      <a:cubicBezTo>
                        <a:pt x="43" y="52"/>
                        <a:pt x="40" y="78"/>
                        <a:pt x="19" y="85"/>
                      </a:cubicBezTo>
                      <a:cubicBezTo>
                        <a:pt x="6" y="81"/>
                        <a:pt x="5" y="81"/>
                        <a:pt x="1" y="69"/>
                      </a:cubicBezTo>
                      <a:cubicBezTo>
                        <a:pt x="2" y="66"/>
                        <a:pt x="0" y="4"/>
                        <a:pt x="7" y="11"/>
                      </a:cubicBezTo>
                      <a:close/>
                    </a:path>
                  </a:pathLst>
                </a:custGeom>
                <a:solidFill>
                  <a:schemeClr val="folHlink"/>
                </a:solidFill>
                <a:ln w="9525">
                  <a:noFill/>
                  <a:round/>
                  <a:headEnd/>
                  <a:tailEnd/>
                </a:ln>
                <a:effectLst/>
              </p:spPr>
              <p:txBody>
                <a:bodyPr wrap="none" anchor="ctr"/>
                <a:lstStyle/>
                <a:p>
                  <a:endParaRPr lang="id-ID"/>
                </a:p>
              </p:txBody>
            </p:sp>
            <p:sp>
              <p:nvSpPr>
                <p:cNvPr id="11361" name="Freeform 97"/>
                <p:cNvSpPr>
                  <a:spLocks/>
                </p:cNvSpPr>
                <p:nvPr/>
              </p:nvSpPr>
              <p:spPr bwMode="ltGray">
                <a:xfrm>
                  <a:off x="4588" y="421"/>
                  <a:ext cx="18" cy="24"/>
                </a:xfrm>
                <a:custGeom>
                  <a:avLst/>
                  <a:gdLst/>
                  <a:ahLst/>
                  <a:cxnLst>
                    <a:cxn ang="0">
                      <a:pos x="13" y="28"/>
                    </a:cxn>
                    <a:cxn ang="0">
                      <a:pos x="29" y="2"/>
                    </a:cxn>
                    <a:cxn ang="0">
                      <a:pos x="43" y="4"/>
                    </a:cxn>
                    <a:cxn ang="0">
                      <a:pos x="39" y="26"/>
                    </a:cxn>
                    <a:cxn ang="0">
                      <a:pos x="13" y="74"/>
                    </a:cxn>
                    <a:cxn ang="0">
                      <a:pos x="7" y="60"/>
                    </a:cxn>
                    <a:cxn ang="0">
                      <a:pos x="3" y="36"/>
                    </a:cxn>
                    <a:cxn ang="0">
                      <a:pos x="13" y="28"/>
                    </a:cxn>
                  </a:cxnLst>
                  <a:rect l="0" t="0" r="r" b="b"/>
                  <a:pathLst>
                    <a:path w="44" h="74">
                      <a:moveTo>
                        <a:pt x="13" y="28"/>
                      </a:moveTo>
                      <a:cubicBezTo>
                        <a:pt x="15" y="13"/>
                        <a:pt x="14" y="7"/>
                        <a:pt x="29" y="2"/>
                      </a:cubicBezTo>
                      <a:cubicBezTo>
                        <a:pt x="34" y="3"/>
                        <a:pt x="40" y="0"/>
                        <a:pt x="43" y="4"/>
                      </a:cubicBezTo>
                      <a:cubicBezTo>
                        <a:pt x="44" y="6"/>
                        <a:pt x="41" y="21"/>
                        <a:pt x="39" y="26"/>
                      </a:cubicBezTo>
                      <a:cubicBezTo>
                        <a:pt x="31" y="43"/>
                        <a:pt x="30" y="63"/>
                        <a:pt x="13" y="74"/>
                      </a:cubicBezTo>
                      <a:cubicBezTo>
                        <a:pt x="4" y="71"/>
                        <a:pt x="4" y="68"/>
                        <a:pt x="7" y="60"/>
                      </a:cubicBezTo>
                      <a:cubicBezTo>
                        <a:pt x="5" y="50"/>
                        <a:pt x="0" y="46"/>
                        <a:pt x="3" y="36"/>
                      </a:cubicBezTo>
                      <a:cubicBezTo>
                        <a:pt x="4" y="32"/>
                        <a:pt x="8" y="23"/>
                        <a:pt x="13" y="28"/>
                      </a:cubicBezTo>
                      <a:close/>
                    </a:path>
                  </a:pathLst>
                </a:custGeom>
                <a:solidFill>
                  <a:schemeClr val="folHlink"/>
                </a:solidFill>
                <a:ln w="9525">
                  <a:noFill/>
                  <a:round/>
                  <a:headEnd/>
                  <a:tailEnd/>
                </a:ln>
                <a:effectLst/>
              </p:spPr>
              <p:txBody>
                <a:bodyPr wrap="none" anchor="ctr"/>
                <a:lstStyle/>
                <a:p>
                  <a:endParaRPr lang="id-ID"/>
                </a:p>
              </p:txBody>
            </p:sp>
            <p:sp>
              <p:nvSpPr>
                <p:cNvPr id="11362" name="Freeform 98"/>
                <p:cNvSpPr>
                  <a:spLocks/>
                </p:cNvSpPr>
                <p:nvPr/>
              </p:nvSpPr>
              <p:spPr bwMode="ltGray">
                <a:xfrm>
                  <a:off x="4639" y="409"/>
                  <a:ext cx="9" cy="10"/>
                </a:xfrm>
                <a:custGeom>
                  <a:avLst/>
                  <a:gdLst/>
                  <a:ahLst/>
                  <a:cxnLst>
                    <a:cxn ang="0">
                      <a:pos x="7" y="16"/>
                    </a:cxn>
                    <a:cxn ang="0">
                      <a:pos x="5" y="30"/>
                    </a:cxn>
                    <a:cxn ang="0">
                      <a:pos x="7" y="16"/>
                    </a:cxn>
                  </a:cxnLst>
                  <a:rect l="0" t="0" r="r" b="b"/>
                  <a:pathLst>
                    <a:path w="20" h="30">
                      <a:moveTo>
                        <a:pt x="7" y="16"/>
                      </a:moveTo>
                      <a:cubicBezTo>
                        <a:pt x="18" y="0"/>
                        <a:pt x="20" y="20"/>
                        <a:pt x="5" y="30"/>
                      </a:cubicBezTo>
                      <a:cubicBezTo>
                        <a:pt x="0" y="23"/>
                        <a:pt x="1" y="22"/>
                        <a:pt x="7" y="16"/>
                      </a:cubicBezTo>
                      <a:close/>
                    </a:path>
                  </a:pathLst>
                </a:custGeom>
                <a:solidFill>
                  <a:schemeClr val="folHlink"/>
                </a:solidFill>
                <a:ln w="9525">
                  <a:noFill/>
                  <a:round/>
                  <a:headEnd/>
                  <a:tailEnd/>
                </a:ln>
                <a:effectLst/>
              </p:spPr>
              <p:txBody>
                <a:bodyPr wrap="none" anchor="ctr"/>
                <a:lstStyle/>
                <a:p>
                  <a:endParaRPr lang="id-ID"/>
                </a:p>
              </p:txBody>
            </p:sp>
            <p:sp>
              <p:nvSpPr>
                <p:cNvPr id="11363" name="Freeform 99"/>
                <p:cNvSpPr>
                  <a:spLocks/>
                </p:cNvSpPr>
                <p:nvPr/>
              </p:nvSpPr>
              <p:spPr bwMode="ltGray">
                <a:xfrm>
                  <a:off x="3709" y="315"/>
                  <a:ext cx="433" cy="354"/>
                </a:xfrm>
                <a:custGeom>
                  <a:avLst/>
                  <a:gdLst/>
                  <a:ahLst/>
                  <a:cxnLst>
                    <a:cxn ang="0">
                      <a:pos x="481" y="464"/>
                    </a:cxn>
                    <a:cxn ang="0">
                      <a:pos x="486" y="451"/>
                    </a:cxn>
                    <a:cxn ang="0">
                      <a:pos x="500" y="413"/>
                    </a:cxn>
                    <a:cxn ang="0">
                      <a:pos x="309" y="287"/>
                    </a:cxn>
                    <a:cxn ang="0">
                      <a:pos x="282" y="346"/>
                    </a:cxn>
                    <a:cxn ang="0">
                      <a:pos x="303" y="556"/>
                    </a:cxn>
                    <a:cxn ang="0">
                      <a:pos x="282" y="494"/>
                    </a:cxn>
                    <a:cxn ang="0">
                      <a:pos x="242" y="439"/>
                    </a:cxn>
                    <a:cxn ang="0">
                      <a:pos x="245" y="413"/>
                    </a:cxn>
                    <a:cxn ang="0">
                      <a:pos x="247" y="394"/>
                    </a:cxn>
                    <a:cxn ang="0">
                      <a:pos x="220" y="375"/>
                    </a:cxn>
                    <a:cxn ang="0">
                      <a:pos x="194" y="346"/>
                    </a:cxn>
                    <a:cxn ang="0">
                      <a:pos x="148" y="354"/>
                    </a:cxn>
                    <a:cxn ang="0">
                      <a:pos x="126" y="365"/>
                    </a:cxn>
                    <a:cxn ang="0">
                      <a:pos x="78" y="365"/>
                    </a:cxn>
                    <a:cxn ang="0">
                      <a:pos x="22" y="312"/>
                    </a:cxn>
                    <a:cxn ang="0">
                      <a:pos x="11" y="295"/>
                    </a:cxn>
                    <a:cxn ang="0">
                      <a:pos x="0" y="264"/>
                    </a:cxn>
                    <a:cxn ang="0">
                      <a:pos x="24" y="213"/>
                    </a:cxn>
                    <a:cxn ang="0">
                      <a:pos x="32" y="181"/>
                    </a:cxn>
                    <a:cxn ang="0">
                      <a:pos x="51" y="143"/>
                    </a:cxn>
                    <a:cxn ang="0">
                      <a:pos x="81" y="116"/>
                    </a:cxn>
                    <a:cxn ang="0">
                      <a:pos x="167" y="67"/>
                    </a:cxn>
                    <a:cxn ang="0">
                      <a:pos x="220" y="30"/>
                    </a:cxn>
                    <a:cxn ang="0">
                      <a:pos x="258" y="6"/>
                    </a:cxn>
                    <a:cxn ang="0">
                      <a:pos x="363" y="2"/>
                    </a:cxn>
                    <a:cxn ang="0">
                      <a:pos x="398" y="0"/>
                    </a:cxn>
                    <a:cxn ang="0">
                      <a:pos x="384" y="34"/>
                    </a:cxn>
                    <a:cxn ang="0">
                      <a:pos x="443" y="84"/>
                    </a:cxn>
                    <a:cxn ang="0">
                      <a:pos x="497" y="74"/>
                    </a:cxn>
                    <a:cxn ang="0">
                      <a:pos x="529" y="82"/>
                    </a:cxn>
                    <a:cxn ang="0">
                      <a:pos x="559" y="97"/>
                    </a:cxn>
                    <a:cxn ang="0">
                      <a:pos x="572" y="188"/>
                    </a:cxn>
                    <a:cxn ang="0">
                      <a:pos x="572" y="240"/>
                    </a:cxn>
                    <a:cxn ang="0">
                      <a:pos x="599" y="283"/>
                    </a:cxn>
                    <a:cxn ang="0">
                      <a:pos x="645" y="300"/>
                    </a:cxn>
                    <a:cxn ang="0">
                      <a:pos x="680" y="295"/>
                    </a:cxn>
                    <a:cxn ang="0">
                      <a:pos x="664" y="340"/>
                    </a:cxn>
                    <a:cxn ang="0">
                      <a:pos x="599" y="407"/>
                    </a:cxn>
                    <a:cxn ang="0">
                      <a:pos x="548" y="485"/>
                    </a:cxn>
                    <a:cxn ang="0">
                      <a:pos x="556" y="508"/>
                    </a:cxn>
                    <a:cxn ang="0">
                      <a:pos x="435" y="556"/>
                    </a:cxn>
                  </a:cxnLst>
                  <a:rect l="0" t="0" r="r" b="b"/>
                  <a:pathLst>
                    <a:path w="682" h="557">
                      <a:moveTo>
                        <a:pt x="435" y="556"/>
                      </a:moveTo>
                      <a:lnTo>
                        <a:pt x="481" y="464"/>
                      </a:lnTo>
                      <a:lnTo>
                        <a:pt x="473" y="449"/>
                      </a:lnTo>
                      <a:lnTo>
                        <a:pt x="486" y="451"/>
                      </a:lnTo>
                      <a:lnTo>
                        <a:pt x="495" y="441"/>
                      </a:lnTo>
                      <a:lnTo>
                        <a:pt x="500" y="413"/>
                      </a:lnTo>
                      <a:lnTo>
                        <a:pt x="500" y="371"/>
                      </a:lnTo>
                      <a:lnTo>
                        <a:pt x="309" y="287"/>
                      </a:lnTo>
                      <a:lnTo>
                        <a:pt x="296" y="308"/>
                      </a:lnTo>
                      <a:lnTo>
                        <a:pt x="282" y="346"/>
                      </a:lnTo>
                      <a:lnTo>
                        <a:pt x="396" y="557"/>
                      </a:lnTo>
                      <a:lnTo>
                        <a:pt x="303" y="556"/>
                      </a:lnTo>
                      <a:lnTo>
                        <a:pt x="304" y="536"/>
                      </a:lnTo>
                      <a:cubicBezTo>
                        <a:pt x="284" y="520"/>
                        <a:pt x="296" y="510"/>
                        <a:pt x="282" y="494"/>
                      </a:cubicBezTo>
                      <a:cubicBezTo>
                        <a:pt x="276" y="475"/>
                        <a:pt x="267" y="468"/>
                        <a:pt x="253" y="451"/>
                      </a:cubicBezTo>
                      <a:cubicBezTo>
                        <a:pt x="249" y="447"/>
                        <a:pt x="245" y="443"/>
                        <a:pt x="242" y="439"/>
                      </a:cubicBezTo>
                      <a:lnTo>
                        <a:pt x="237" y="432"/>
                      </a:lnTo>
                      <a:cubicBezTo>
                        <a:pt x="237" y="432"/>
                        <a:pt x="245" y="413"/>
                        <a:pt x="245" y="413"/>
                      </a:cubicBezTo>
                      <a:cubicBezTo>
                        <a:pt x="247" y="409"/>
                        <a:pt x="250" y="401"/>
                        <a:pt x="250" y="401"/>
                      </a:cubicBezTo>
                      <a:cubicBezTo>
                        <a:pt x="249" y="399"/>
                        <a:pt x="247" y="397"/>
                        <a:pt x="247" y="394"/>
                      </a:cubicBezTo>
                      <a:cubicBezTo>
                        <a:pt x="248" y="390"/>
                        <a:pt x="253" y="382"/>
                        <a:pt x="253" y="382"/>
                      </a:cubicBezTo>
                      <a:cubicBezTo>
                        <a:pt x="243" y="370"/>
                        <a:pt x="237" y="371"/>
                        <a:pt x="220" y="375"/>
                      </a:cubicBezTo>
                      <a:cubicBezTo>
                        <a:pt x="217" y="371"/>
                        <a:pt x="210" y="369"/>
                        <a:pt x="207" y="365"/>
                      </a:cubicBezTo>
                      <a:cubicBezTo>
                        <a:pt x="185" y="337"/>
                        <a:pt x="216" y="363"/>
                        <a:pt x="194" y="346"/>
                      </a:cubicBezTo>
                      <a:cubicBezTo>
                        <a:pt x="167" y="349"/>
                        <a:pt x="179" y="346"/>
                        <a:pt x="156" y="352"/>
                      </a:cubicBezTo>
                      <a:cubicBezTo>
                        <a:pt x="153" y="353"/>
                        <a:pt x="148" y="354"/>
                        <a:pt x="148" y="354"/>
                      </a:cubicBezTo>
                      <a:cubicBezTo>
                        <a:pt x="146" y="356"/>
                        <a:pt x="145" y="359"/>
                        <a:pt x="142" y="361"/>
                      </a:cubicBezTo>
                      <a:cubicBezTo>
                        <a:pt x="138" y="363"/>
                        <a:pt x="126" y="365"/>
                        <a:pt x="126" y="365"/>
                      </a:cubicBezTo>
                      <a:cubicBezTo>
                        <a:pt x="105" y="354"/>
                        <a:pt x="116" y="355"/>
                        <a:pt x="94" y="361"/>
                      </a:cubicBezTo>
                      <a:cubicBezTo>
                        <a:pt x="89" y="362"/>
                        <a:pt x="78" y="365"/>
                        <a:pt x="78" y="365"/>
                      </a:cubicBezTo>
                      <a:cubicBezTo>
                        <a:pt x="62" y="383"/>
                        <a:pt x="46" y="346"/>
                        <a:pt x="35" y="337"/>
                      </a:cubicBezTo>
                      <a:cubicBezTo>
                        <a:pt x="32" y="330"/>
                        <a:pt x="24" y="320"/>
                        <a:pt x="22" y="312"/>
                      </a:cubicBezTo>
                      <a:cubicBezTo>
                        <a:pt x="20" y="308"/>
                        <a:pt x="22" y="303"/>
                        <a:pt x="19" y="300"/>
                      </a:cubicBezTo>
                      <a:cubicBezTo>
                        <a:pt x="17" y="297"/>
                        <a:pt x="13" y="297"/>
                        <a:pt x="11" y="295"/>
                      </a:cubicBezTo>
                      <a:cubicBezTo>
                        <a:pt x="3" y="277"/>
                        <a:pt x="15" y="306"/>
                        <a:pt x="5" y="276"/>
                      </a:cubicBezTo>
                      <a:cubicBezTo>
                        <a:pt x="4" y="272"/>
                        <a:pt x="0" y="264"/>
                        <a:pt x="0" y="264"/>
                      </a:cubicBezTo>
                      <a:cubicBezTo>
                        <a:pt x="3" y="253"/>
                        <a:pt x="2" y="248"/>
                        <a:pt x="13" y="243"/>
                      </a:cubicBezTo>
                      <a:cubicBezTo>
                        <a:pt x="20" y="221"/>
                        <a:pt x="17" y="231"/>
                        <a:pt x="24" y="213"/>
                      </a:cubicBezTo>
                      <a:cubicBezTo>
                        <a:pt x="26" y="209"/>
                        <a:pt x="30" y="200"/>
                        <a:pt x="30" y="200"/>
                      </a:cubicBezTo>
                      <a:cubicBezTo>
                        <a:pt x="26" y="192"/>
                        <a:pt x="24" y="191"/>
                        <a:pt x="32" y="181"/>
                      </a:cubicBezTo>
                      <a:cubicBezTo>
                        <a:pt x="36" y="177"/>
                        <a:pt x="43" y="169"/>
                        <a:pt x="43" y="169"/>
                      </a:cubicBezTo>
                      <a:cubicBezTo>
                        <a:pt x="37" y="155"/>
                        <a:pt x="36" y="153"/>
                        <a:pt x="51" y="143"/>
                      </a:cubicBezTo>
                      <a:cubicBezTo>
                        <a:pt x="56" y="140"/>
                        <a:pt x="67" y="135"/>
                        <a:pt x="67" y="135"/>
                      </a:cubicBezTo>
                      <a:cubicBezTo>
                        <a:pt x="73" y="129"/>
                        <a:pt x="75" y="122"/>
                        <a:pt x="81" y="116"/>
                      </a:cubicBezTo>
                      <a:cubicBezTo>
                        <a:pt x="89" y="107"/>
                        <a:pt x="102" y="105"/>
                        <a:pt x="113" y="99"/>
                      </a:cubicBezTo>
                      <a:cubicBezTo>
                        <a:pt x="125" y="85"/>
                        <a:pt x="149" y="76"/>
                        <a:pt x="167" y="67"/>
                      </a:cubicBezTo>
                      <a:cubicBezTo>
                        <a:pt x="174" y="59"/>
                        <a:pt x="175" y="50"/>
                        <a:pt x="188" y="46"/>
                      </a:cubicBezTo>
                      <a:cubicBezTo>
                        <a:pt x="198" y="39"/>
                        <a:pt x="208" y="36"/>
                        <a:pt x="220" y="30"/>
                      </a:cubicBezTo>
                      <a:cubicBezTo>
                        <a:pt x="223" y="28"/>
                        <a:pt x="228" y="25"/>
                        <a:pt x="228" y="25"/>
                      </a:cubicBezTo>
                      <a:cubicBezTo>
                        <a:pt x="237" y="16"/>
                        <a:pt x="245" y="10"/>
                        <a:pt x="258" y="6"/>
                      </a:cubicBezTo>
                      <a:cubicBezTo>
                        <a:pt x="269" y="31"/>
                        <a:pt x="301" y="6"/>
                        <a:pt x="320" y="4"/>
                      </a:cubicBezTo>
                      <a:cubicBezTo>
                        <a:pt x="334" y="3"/>
                        <a:pt x="349" y="3"/>
                        <a:pt x="363" y="2"/>
                      </a:cubicBezTo>
                      <a:cubicBezTo>
                        <a:pt x="369" y="3"/>
                        <a:pt x="376" y="5"/>
                        <a:pt x="382" y="4"/>
                      </a:cubicBezTo>
                      <a:cubicBezTo>
                        <a:pt x="387" y="4"/>
                        <a:pt x="398" y="0"/>
                        <a:pt x="398" y="0"/>
                      </a:cubicBezTo>
                      <a:cubicBezTo>
                        <a:pt x="415" y="8"/>
                        <a:pt x="406" y="16"/>
                        <a:pt x="400" y="30"/>
                      </a:cubicBezTo>
                      <a:cubicBezTo>
                        <a:pt x="398" y="34"/>
                        <a:pt x="384" y="34"/>
                        <a:pt x="384" y="34"/>
                      </a:cubicBezTo>
                      <a:cubicBezTo>
                        <a:pt x="379" y="47"/>
                        <a:pt x="398" y="51"/>
                        <a:pt x="411" y="55"/>
                      </a:cubicBezTo>
                      <a:cubicBezTo>
                        <a:pt x="419" y="72"/>
                        <a:pt x="421" y="79"/>
                        <a:pt x="443" y="84"/>
                      </a:cubicBezTo>
                      <a:cubicBezTo>
                        <a:pt x="461" y="71"/>
                        <a:pt x="435" y="65"/>
                        <a:pt x="468" y="57"/>
                      </a:cubicBezTo>
                      <a:cubicBezTo>
                        <a:pt x="482" y="61"/>
                        <a:pt x="485" y="70"/>
                        <a:pt x="497" y="74"/>
                      </a:cubicBezTo>
                      <a:cubicBezTo>
                        <a:pt x="505" y="76"/>
                        <a:pt x="513" y="78"/>
                        <a:pt x="521" y="80"/>
                      </a:cubicBezTo>
                      <a:cubicBezTo>
                        <a:pt x="524" y="81"/>
                        <a:pt x="529" y="82"/>
                        <a:pt x="529" y="82"/>
                      </a:cubicBezTo>
                      <a:cubicBezTo>
                        <a:pt x="547" y="78"/>
                        <a:pt x="547" y="76"/>
                        <a:pt x="562" y="84"/>
                      </a:cubicBezTo>
                      <a:cubicBezTo>
                        <a:pt x="566" y="95"/>
                        <a:pt x="565" y="86"/>
                        <a:pt x="559" y="97"/>
                      </a:cubicBezTo>
                      <a:cubicBezTo>
                        <a:pt x="557" y="101"/>
                        <a:pt x="554" y="110"/>
                        <a:pt x="554" y="110"/>
                      </a:cubicBezTo>
                      <a:cubicBezTo>
                        <a:pt x="556" y="132"/>
                        <a:pt x="556" y="168"/>
                        <a:pt x="572" y="188"/>
                      </a:cubicBezTo>
                      <a:cubicBezTo>
                        <a:pt x="568" y="198"/>
                        <a:pt x="564" y="208"/>
                        <a:pt x="562" y="219"/>
                      </a:cubicBezTo>
                      <a:cubicBezTo>
                        <a:pt x="564" y="227"/>
                        <a:pt x="569" y="233"/>
                        <a:pt x="572" y="240"/>
                      </a:cubicBezTo>
                      <a:cubicBezTo>
                        <a:pt x="573" y="247"/>
                        <a:pt x="572" y="254"/>
                        <a:pt x="575" y="259"/>
                      </a:cubicBezTo>
                      <a:cubicBezTo>
                        <a:pt x="577" y="263"/>
                        <a:pt x="595" y="272"/>
                        <a:pt x="599" y="283"/>
                      </a:cubicBezTo>
                      <a:cubicBezTo>
                        <a:pt x="594" y="295"/>
                        <a:pt x="603" y="306"/>
                        <a:pt x="618" y="310"/>
                      </a:cubicBezTo>
                      <a:cubicBezTo>
                        <a:pt x="630" y="307"/>
                        <a:pt x="638" y="308"/>
                        <a:pt x="645" y="300"/>
                      </a:cubicBezTo>
                      <a:cubicBezTo>
                        <a:pt x="660" y="302"/>
                        <a:pt x="663" y="303"/>
                        <a:pt x="672" y="293"/>
                      </a:cubicBezTo>
                      <a:cubicBezTo>
                        <a:pt x="675" y="294"/>
                        <a:pt x="679" y="293"/>
                        <a:pt x="680" y="295"/>
                      </a:cubicBezTo>
                      <a:cubicBezTo>
                        <a:pt x="682" y="301"/>
                        <a:pt x="674" y="321"/>
                        <a:pt x="672" y="327"/>
                      </a:cubicBezTo>
                      <a:cubicBezTo>
                        <a:pt x="668" y="340"/>
                        <a:pt x="671" y="326"/>
                        <a:pt x="664" y="340"/>
                      </a:cubicBezTo>
                      <a:cubicBezTo>
                        <a:pt x="652" y="360"/>
                        <a:pt x="646" y="381"/>
                        <a:pt x="621" y="394"/>
                      </a:cubicBezTo>
                      <a:cubicBezTo>
                        <a:pt x="614" y="402"/>
                        <a:pt x="609" y="402"/>
                        <a:pt x="599" y="407"/>
                      </a:cubicBezTo>
                      <a:cubicBezTo>
                        <a:pt x="590" y="418"/>
                        <a:pt x="579" y="429"/>
                        <a:pt x="567" y="439"/>
                      </a:cubicBezTo>
                      <a:cubicBezTo>
                        <a:pt x="560" y="454"/>
                        <a:pt x="555" y="470"/>
                        <a:pt x="548" y="485"/>
                      </a:cubicBezTo>
                      <a:cubicBezTo>
                        <a:pt x="549" y="489"/>
                        <a:pt x="550" y="492"/>
                        <a:pt x="551" y="496"/>
                      </a:cubicBezTo>
                      <a:cubicBezTo>
                        <a:pt x="552" y="500"/>
                        <a:pt x="556" y="508"/>
                        <a:pt x="556" y="508"/>
                      </a:cubicBezTo>
                      <a:cubicBezTo>
                        <a:pt x="559" y="524"/>
                        <a:pt x="562" y="546"/>
                        <a:pt x="576" y="557"/>
                      </a:cubicBezTo>
                      <a:lnTo>
                        <a:pt x="435" y="556"/>
                      </a:lnTo>
                      <a:close/>
                    </a:path>
                  </a:pathLst>
                </a:custGeom>
                <a:solidFill>
                  <a:schemeClr val="folHlink"/>
                </a:solidFill>
                <a:ln w="9525">
                  <a:noFill/>
                  <a:round/>
                  <a:headEnd/>
                  <a:tailEnd/>
                </a:ln>
                <a:effectLst/>
              </p:spPr>
              <p:txBody>
                <a:bodyPr wrap="none" anchor="ctr"/>
                <a:lstStyle/>
                <a:p>
                  <a:endParaRPr lang="id-ID"/>
                </a:p>
              </p:txBody>
            </p:sp>
            <p:sp>
              <p:nvSpPr>
                <p:cNvPr id="11364" name="Freeform 100"/>
                <p:cNvSpPr>
                  <a:spLocks/>
                </p:cNvSpPr>
                <p:nvPr/>
              </p:nvSpPr>
              <p:spPr bwMode="ltGray">
                <a:xfrm>
                  <a:off x="3877" y="448"/>
                  <a:ext cx="163" cy="221"/>
                </a:xfrm>
                <a:custGeom>
                  <a:avLst/>
                  <a:gdLst/>
                  <a:ahLst/>
                  <a:cxnLst>
                    <a:cxn ang="0">
                      <a:pos x="243" y="347"/>
                    </a:cxn>
                    <a:cxn ang="0">
                      <a:pos x="233" y="301"/>
                    </a:cxn>
                    <a:cxn ang="0">
                      <a:pos x="217" y="288"/>
                    </a:cxn>
                    <a:cxn ang="0">
                      <a:pos x="215" y="269"/>
                    </a:cxn>
                    <a:cxn ang="0">
                      <a:pos x="209" y="254"/>
                    </a:cxn>
                    <a:cxn ang="0">
                      <a:pos x="209" y="229"/>
                    </a:cxn>
                    <a:cxn ang="0">
                      <a:pos x="207" y="214"/>
                    </a:cxn>
                    <a:cxn ang="0">
                      <a:pos x="228" y="202"/>
                    </a:cxn>
                    <a:cxn ang="0">
                      <a:pos x="257" y="197"/>
                    </a:cxn>
                    <a:cxn ang="0">
                      <a:pos x="257" y="136"/>
                    </a:cxn>
                    <a:cxn ang="0">
                      <a:pos x="54" y="96"/>
                    </a:cxn>
                    <a:cxn ang="0">
                      <a:pos x="32" y="98"/>
                    </a:cxn>
                    <a:cxn ang="0">
                      <a:pos x="16" y="102"/>
                    </a:cxn>
                    <a:cxn ang="0">
                      <a:pos x="0" y="149"/>
                    </a:cxn>
                    <a:cxn ang="0">
                      <a:pos x="93" y="346"/>
                    </a:cxn>
                    <a:cxn ang="0">
                      <a:pos x="243" y="347"/>
                    </a:cxn>
                  </a:cxnLst>
                  <a:rect l="0" t="0" r="r" b="b"/>
                  <a:pathLst>
                    <a:path w="257" h="347">
                      <a:moveTo>
                        <a:pt x="243" y="347"/>
                      </a:moveTo>
                      <a:lnTo>
                        <a:pt x="233" y="301"/>
                      </a:lnTo>
                      <a:lnTo>
                        <a:pt x="217" y="288"/>
                      </a:lnTo>
                      <a:lnTo>
                        <a:pt x="215" y="269"/>
                      </a:lnTo>
                      <a:lnTo>
                        <a:pt x="209" y="254"/>
                      </a:lnTo>
                      <a:lnTo>
                        <a:pt x="209" y="229"/>
                      </a:lnTo>
                      <a:lnTo>
                        <a:pt x="207" y="214"/>
                      </a:lnTo>
                      <a:lnTo>
                        <a:pt x="228" y="202"/>
                      </a:lnTo>
                      <a:lnTo>
                        <a:pt x="257" y="197"/>
                      </a:lnTo>
                      <a:lnTo>
                        <a:pt x="257" y="136"/>
                      </a:lnTo>
                      <a:cubicBezTo>
                        <a:pt x="209" y="119"/>
                        <a:pt x="13" y="0"/>
                        <a:pt x="54" y="96"/>
                      </a:cubicBezTo>
                      <a:cubicBezTo>
                        <a:pt x="36" y="106"/>
                        <a:pt x="57" y="97"/>
                        <a:pt x="32" y="98"/>
                      </a:cubicBezTo>
                      <a:cubicBezTo>
                        <a:pt x="27" y="99"/>
                        <a:pt x="16" y="102"/>
                        <a:pt x="16" y="102"/>
                      </a:cubicBezTo>
                      <a:lnTo>
                        <a:pt x="0" y="149"/>
                      </a:lnTo>
                      <a:lnTo>
                        <a:pt x="93" y="346"/>
                      </a:lnTo>
                      <a:lnTo>
                        <a:pt x="243" y="347"/>
                      </a:lnTo>
                      <a:close/>
                    </a:path>
                  </a:pathLst>
                </a:custGeom>
                <a:solidFill>
                  <a:schemeClr val="folHlink"/>
                </a:solidFill>
                <a:ln w="9525">
                  <a:noFill/>
                  <a:round/>
                  <a:headEnd/>
                  <a:tailEnd/>
                </a:ln>
                <a:effectLst/>
              </p:spPr>
              <p:txBody>
                <a:bodyPr wrap="none" anchor="ctr"/>
                <a:lstStyle/>
                <a:p>
                  <a:endParaRPr lang="id-ID"/>
                </a:p>
              </p:txBody>
            </p:sp>
            <p:sp>
              <p:nvSpPr>
                <p:cNvPr id="11365" name="Freeform 101"/>
                <p:cNvSpPr>
                  <a:spLocks/>
                </p:cNvSpPr>
                <p:nvPr/>
              </p:nvSpPr>
              <p:spPr bwMode="ltGray">
                <a:xfrm>
                  <a:off x="4164" y="611"/>
                  <a:ext cx="7" cy="12"/>
                </a:xfrm>
                <a:custGeom>
                  <a:avLst/>
                  <a:gdLst/>
                  <a:ahLst/>
                  <a:cxnLst>
                    <a:cxn ang="0">
                      <a:pos x="7" y="25"/>
                    </a:cxn>
                    <a:cxn ang="0">
                      <a:pos x="19" y="21"/>
                    </a:cxn>
                    <a:cxn ang="0">
                      <a:pos x="7" y="25"/>
                    </a:cxn>
                  </a:cxnLst>
                  <a:rect l="0" t="0" r="r" b="b"/>
                  <a:pathLst>
                    <a:path w="19" h="37">
                      <a:moveTo>
                        <a:pt x="7" y="25"/>
                      </a:moveTo>
                      <a:cubicBezTo>
                        <a:pt x="0" y="4"/>
                        <a:pt x="12" y="0"/>
                        <a:pt x="19" y="21"/>
                      </a:cubicBezTo>
                      <a:cubicBezTo>
                        <a:pt x="14" y="37"/>
                        <a:pt x="18" y="36"/>
                        <a:pt x="7" y="25"/>
                      </a:cubicBezTo>
                      <a:close/>
                    </a:path>
                  </a:pathLst>
                </a:custGeom>
                <a:solidFill>
                  <a:schemeClr val="folHlink"/>
                </a:solidFill>
                <a:ln w="9525">
                  <a:noFill/>
                  <a:round/>
                  <a:headEnd/>
                  <a:tailEnd/>
                </a:ln>
                <a:effectLst/>
              </p:spPr>
              <p:txBody>
                <a:bodyPr wrap="none" anchor="ctr"/>
                <a:lstStyle/>
                <a:p>
                  <a:endParaRPr lang="id-ID"/>
                </a:p>
              </p:txBody>
            </p:sp>
            <p:sp>
              <p:nvSpPr>
                <p:cNvPr id="11366" name="Freeform 102"/>
                <p:cNvSpPr>
                  <a:spLocks/>
                </p:cNvSpPr>
                <p:nvPr/>
              </p:nvSpPr>
              <p:spPr bwMode="ltGray">
                <a:xfrm>
                  <a:off x="4155" y="497"/>
                  <a:ext cx="9" cy="7"/>
                </a:xfrm>
                <a:custGeom>
                  <a:avLst/>
                  <a:gdLst/>
                  <a:ahLst/>
                  <a:cxnLst>
                    <a:cxn ang="0">
                      <a:pos x="12" y="12"/>
                    </a:cxn>
                    <a:cxn ang="0">
                      <a:pos x="16" y="0"/>
                    </a:cxn>
                    <a:cxn ang="0">
                      <a:pos x="20" y="12"/>
                    </a:cxn>
                    <a:cxn ang="0">
                      <a:pos x="8" y="20"/>
                    </a:cxn>
                    <a:cxn ang="0">
                      <a:pos x="12" y="12"/>
                    </a:cxn>
                  </a:cxnLst>
                  <a:rect l="0" t="0" r="r" b="b"/>
                  <a:pathLst>
                    <a:path w="22" h="20">
                      <a:moveTo>
                        <a:pt x="12" y="12"/>
                      </a:moveTo>
                      <a:cubicBezTo>
                        <a:pt x="13" y="8"/>
                        <a:pt x="12" y="0"/>
                        <a:pt x="16" y="0"/>
                      </a:cubicBezTo>
                      <a:cubicBezTo>
                        <a:pt x="20" y="0"/>
                        <a:pt x="22" y="8"/>
                        <a:pt x="20" y="12"/>
                      </a:cubicBezTo>
                      <a:cubicBezTo>
                        <a:pt x="18" y="16"/>
                        <a:pt x="12" y="17"/>
                        <a:pt x="8" y="20"/>
                      </a:cubicBezTo>
                      <a:cubicBezTo>
                        <a:pt x="3" y="5"/>
                        <a:pt x="0" y="6"/>
                        <a:pt x="12" y="12"/>
                      </a:cubicBezTo>
                      <a:close/>
                    </a:path>
                  </a:pathLst>
                </a:custGeom>
                <a:solidFill>
                  <a:schemeClr val="folHlink"/>
                </a:solidFill>
                <a:ln w="9525">
                  <a:noFill/>
                  <a:round/>
                  <a:headEnd/>
                  <a:tailEnd/>
                </a:ln>
                <a:effectLst/>
              </p:spPr>
              <p:txBody>
                <a:bodyPr wrap="none" anchor="ctr"/>
                <a:lstStyle/>
                <a:p>
                  <a:endParaRPr lang="id-ID"/>
                </a:p>
              </p:txBody>
            </p:sp>
            <p:sp>
              <p:nvSpPr>
                <p:cNvPr id="11367" name="Freeform 103"/>
                <p:cNvSpPr>
                  <a:spLocks/>
                </p:cNvSpPr>
                <p:nvPr/>
              </p:nvSpPr>
              <p:spPr bwMode="ltGray">
                <a:xfrm>
                  <a:off x="3760" y="357"/>
                  <a:ext cx="25" cy="10"/>
                </a:xfrm>
                <a:custGeom>
                  <a:avLst/>
                  <a:gdLst/>
                  <a:ahLst/>
                  <a:cxnLst>
                    <a:cxn ang="0">
                      <a:pos x="24" y="18"/>
                    </a:cxn>
                    <a:cxn ang="0">
                      <a:pos x="32" y="6"/>
                    </a:cxn>
                    <a:cxn ang="0">
                      <a:pos x="36" y="30"/>
                    </a:cxn>
                    <a:cxn ang="0">
                      <a:pos x="24" y="18"/>
                    </a:cxn>
                  </a:cxnLst>
                  <a:rect l="0" t="0" r="r" b="b"/>
                  <a:pathLst>
                    <a:path w="57" h="30">
                      <a:moveTo>
                        <a:pt x="24" y="18"/>
                      </a:moveTo>
                      <a:cubicBezTo>
                        <a:pt x="0" y="10"/>
                        <a:pt x="9" y="0"/>
                        <a:pt x="32" y="6"/>
                      </a:cubicBezTo>
                      <a:cubicBezTo>
                        <a:pt x="46" y="15"/>
                        <a:pt x="57" y="23"/>
                        <a:pt x="36" y="30"/>
                      </a:cubicBezTo>
                      <a:cubicBezTo>
                        <a:pt x="21" y="25"/>
                        <a:pt x="24" y="30"/>
                        <a:pt x="24" y="18"/>
                      </a:cubicBezTo>
                      <a:close/>
                    </a:path>
                  </a:pathLst>
                </a:custGeom>
                <a:solidFill>
                  <a:schemeClr val="folHlink"/>
                </a:solidFill>
                <a:ln w="9525">
                  <a:noFill/>
                  <a:round/>
                  <a:headEnd/>
                  <a:tailEnd/>
                </a:ln>
                <a:effectLst/>
              </p:spPr>
              <p:txBody>
                <a:bodyPr wrap="none" anchor="ctr"/>
                <a:lstStyle/>
                <a:p>
                  <a:endParaRPr lang="id-ID"/>
                </a:p>
              </p:txBody>
            </p:sp>
            <p:sp>
              <p:nvSpPr>
                <p:cNvPr id="11368" name="Freeform 104"/>
                <p:cNvSpPr>
                  <a:spLocks/>
                </p:cNvSpPr>
                <p:nvPr/>
              </p:nvSpPr>
              <p:spPr bwMode="ltGray">
                <a:xfrm>
                  <a:off x="4062" y="265"/>
                  <a:ext cx="295" cy="233"/>
                </a:xfrm>
                <a:custGeom>
                  <a:avLst/>
                  <a:gdLst/>
                  <a:ahLst/>
                  <a:cxnLst>
                    <a:cxn ang="0">
                      <a:pos x="473" y="464"/>
                    </a:cxn>
                    <a:cxn ang="0">
                      <a:pos x="393" y="452"/>
                    </a:cxn>
                    <a:cxn ang="0">
                      <a:pos x="325" y="412"/>
                    </a:cxn>
                    <a:cxn ang="0">
                      <a:pos x="265" y="400"/>
                    </a:cxn>
                    <a:cxn ang="0">
                      <a:pos x="237" y="416"/>
                    </a:cxn>
                    <a:cxn ang="0">
                      <a:pos x="261" y="428"/>
                    </a:cxn>
                    <a:cxn ang="0">
                      <a:pos x="293" y="468"/>
                    </a:cxn>
                    <a:cxn ang="0">
                      <a:pos x="321" y="476"/>
                    </a:cxn>
                    <a:cxn ang="0">
                      <a:pos x="333" y="536"/>
                    </a:cxn>
                    <a:cxn ang="0">
                      <a:pos x="313" y="552"/>
                    </a:cxn>
                    <a:cxn ang="0">
                      <a:pos x="261" y="616"/>
                    </a:cxn>
                    <a:cxn ang="0">
                      <a:pos x="225" y="628"/>
                    </a:cxn>
                    <a:cxn ang="0">
                      <a:pos x="97" y="696"/>
                    </a:cxn>
                    <a:cxn ang="0">
                      <a:pos x="77" y="616"/>
                    </a:cxn>
                    <a:cxn ang="0">
                      <a:pos x="45" y="524"/>
                    </a:cxn>
                    <a:cxn ang="0">
                      <a:pos x="33" y="448"/>
                    </a:cxn>
                    <a:cxn ang="0">
                      <a:pos x="53" y="344"/>
                    </a:cxn>
                    <a:cxn ang="0">
                      <a:pos x="17" y="392"/>
                    </a:cxn>
                    <a:cxn ang="0">
                      <a:pos x="81" y="280"/>
                    </a:cxn>
                    <a:cxn ang="0">
                      <a:pos x="113" y="204"/>
                    </a:cxn>
                    <a:cxn ang="0">
                      <a:pos x="37" y="204"/>
                    </a:cxn>
                    <a:cxn ang="0">
                      <a:pos x="1" y="196"/>
                    </a:cxn>
                    <a:cxn ang="0">
                      <a:pos x="25" y="140"/>
                    </a:cxn>
                    <a:cxn ang="0">
                      <a:pos x="97" y="112"/>
                    </a:cxn>
                    <a:cxn ang="0">
                      <a:pos x="221" y="124"/>
                    </a:cxn>
                    <a:cxn ang="0">
                      <a:pos x="229" y="64"/>
                    </a:cxn>
                    <a:cxn ang="0">
                      <a:pos x="261" y="0"/>
                    </a:cxn>
                    <a:cxn ang="0">
                      <a:pos x="357" y="44"/>
                    </a:cxn>
                    <a:cxn ang="0">
                      <a:pos x="329" y="88"/>
                    </a:cxn>
                    <a:cxn ang="0">
                      <a:pos x="301" y="176"/>
                    </a:cxn>
                    <a:cxn ang="0">
                      <a:pos x="361" y="192"/>
                    </a:cxn>
                    <a:cxn ang="0">
                      <a:pos x="373" y="136"/>
                    </a:cxn>
                    <a:cxn ang="0">
                      <a:pos x="417" y="92"/>
                    </a:cxn>
                    <a:cxn ang="0">
                      <a:pos x="497" y="88"/>
                    </a:cxn>
                    <a:cxn ang="0">
                      <a:pos x="529" y="52"/>
                    </a:cxn>
                    <a:cxn ang="0">
                      <a:pos x="541" y="460"/>
                    </a:cxn>
                  </a:cxnLst>
                  <a:rect l="0" t="0" r="r" b="b"/>
                  <a:pathLst>
                    <a:path w="693" h="696">
                      <a:moveTo>
                        <a:pt x="541" y="460"/>
                      </a:moveTo>
                      <a:lnTo>
                        <a:pt x="473" y="464"/>
                      </a:lnTo>
                      <a:lnTo>
                        <a:pt x="441" y="452"/>
                      </a:lnTo>
                      <a:lnTo>
                        <a:pt x="393" y="452"/>
                      </a:lnTo>
                      <a:cubicBezTo>
                        <a:pt x="365" y="448"/>
                        <a:pt x="360" y="444"/>
                        <a:pt x="337" y="436"/>
                      </a:cubicBezTo>
                      <a:cubicBezTo>
                        <a:pt x="336" y="432"/>
                        <a:pt x="330" y="413"/>
                        <a:pt x="325" y="412"/>
                      </a:cubicBezTo>
                      <a:cubicBezTo>
                        <a:pt x="317" y="411"/>
                        <a:pt x="301" y="420"/>
                        <a:pt x="301" y="420"/>
                      </a:cubicBezTo>
                      <a:cubicBezTo>
                        <a:pt x="289" y="412"/>
                        <a:pt x="277" y="408"/>
                        <a:pt x="265" y="400"/>
                      </a:cubicBezTo>
                      <a:cubicBezTo>
                        <a:pt x="252" y="380"/>
                        <a:pt x="256" y="356"/>
                        <a:pt x="233" y="348"/>
                      </a:cubicBezTo>
                      <a:cubicBezTo>
                        <a:pt x="217" y="372"/>
                        <a:pt x="221" y="392"/>
                        <a:pt x="237" y="416"/>
                      </a:cubicBezTo>
                      <a:cubicBezTo>
                        <a:pt x="234" y="428"/>
                        <a:pt x="228" y="445"/>
                        <a:pt x="237" y="444"/>
                      </a:cubicBezTo>
                      <a:cubicBezTo>
                        <a:pt x="247" y="443"/>
                        <a:pt x="261" y="428"/>
                        <a:pt x="261" y="428"/>
                      </a:cubicBezTo>
                      <a:cubicBezTo>
                        <a:pt x="258" y="450"/>
                        <a:pt x="243" y="475"/>
                        <a:pt x="269" y="484"/>
                      </a:cubicBezTo>
                      <a:cubicBezTo>
                        <a:pt x="277" y="479"/>
                        <a:pt x="288" y="476"/>
                        <a:pt x="293" y="468"/>
                      </a:cubicBezTo>
                      <a:cubicBezTo>
                        <a:pt x="302" y="454"/>
                        <a:pt x="303" y="446"/>
                        <a:pt x="317" y="436"/>
                      </a:cubicBezTo>
                      <a:cubicBezTo>
                        <a:pt x="315" y="448"/>
                        <a:pt x="306" y="467"/>
                        <a:pt x="321" y="476"/>
                      </a:cubicBezTo>
                      <a:cubicBezTo>
                        <a:pt x="328" y="480"/>
                        <a:pt x="345" y="484"/>
                        <a:pt x="345" y="484"/>
                      </a:cubicBezTo>
                      <a:cubicBezTo>
                        <a:pt x="382" y="472"/>
                        <a:pt x="347" y="527"/>
                        <a:pt x="333" y="536"/>
                      </a:cubicBezTo>
                      <a:cubicBezTo>
                        <a:pt x="330" y="540"/>
                        <a:pt x="329" y="545"/>
                        <a:pt x="325" y="548"/>
                      </a:cubicBezTo>
                      <a:cubicBezTo>
                        <a:pt x="322" y="551"/>
                        <a:pt x="316" y="549"/>
                        <a:pt x="313" y="552"/>
                      </a:cubicBezTo>
                      <a:cubicBezTo>
                        <a:pt x="300" y="565"/>
                        <a:pt x="320" y="575"/>
                        <a:pt x="293" y="584"/>
                      </a:cubicBezTo>
                      <a:cubicBezTo>
                        <a:pt x="286" y="595"/>
                        <a:pt x="272" y="610"/>
                        <a:pt x="261" y="616"/>
                      </a:cubicBezTo>
                      <a:cubicBezTo>
                        <a:pt x="254" y="620"/>
                        <a:pt x="245" y="621"/>
                        <a:pt x="237" y="624"/>
                      </a:cubicBezTo>
                      <a:cubicBezTo>
                        <a:pt x="233" y="625"/>
                        <a:pt x="225" y="628"/>
                        <a:pt x="225" y="628"/>
                      </a:cubicBezTo>
                      <a:cubicBezTo>
                        <a:pt x="215" y="659"/>
                        <a:pt x="212" y="652"/>
                        <a:pt x="173" y="656"/>
                      </a:cubicBezTo>
                      <a:cubicBezTo>
                        <a:pt x="140" y="667"/>
                        <a:pt x="132" y="687"/>
                        <a:pt x="97" y="696"/>
                      </a:cubicBezTo>
                      <a:cubicBezTo>
                        <a:pt x="77" y="691"/>
                        <a:pt x="75" y="687"/>
                        <a:pt x="81" y="668"/>
                      </a:cubicBezTo>
                      <a:cubicBezTo>
                        <a:pt x="77" y="646"/>
                        <a:pt x="72" y="639"/>
                        <a:pt x="77" y="616"/>
                      </a:cubicBezTo>
                      <a:cubicBezTo>
                        <a:pt x="73" y="598"/>
                        <a:pt x="71" y="587"/>
                        <a:pt x="61" y="572"/>
                      </a:cubicBezTo>
                      <a:cubicBezTo>
                        <a:pt x="58" y="551"/>
                        <a:pt x="51" y="543"/>
                        <a:pt x="45" y="524"/>
                      </a:cubicBezTo>
                      <a:cubicBezTo>
                        <a:pt x="52" y="502"/>
                        <a:pt x="58" y="496"/>
                        <a:pt x="49" y="472"/>
                      </a:cubicBezTo>
                      <a:cubicBezTo>
                        <a:pt x="46" y="463"/>
                        <a:pt x="33" y="448"/>
                        <a:pt x="33" y="448"/>
                      </a:cubicBezTo>
                      <a:cubicBezTo>
                        <a:pt x="42" y="422"/>
                        <a:pt x="42" y="408"/>
                        <a:pt x="33" y="380"/>
                      </a:cubicBezTo>
                      <a:cubicBezTo>
                        <a:pt x="49" y="369"/>
                        <a:pt x="48" y="362"/>
                        <a:pt x="53" y="344"/>
                      </a:cubicBezTo>
                      <a:cubicBezTo>
                        <a:pt x="47" y="327"/>
                        <a:pt x="49" y="308"/>
                        <a:pt x="33" y="332"/>
                      </a:cubicBezTo>
                      <a:cubicBezTo>
                        <a:pt x="40" y="353"/>
                        <a:pt x="29" y="374"/>
                        <a:pt x="17" y="392"/>
                      </a:cubicBezTo>
                      <a:cubicBezTo>
                        <a:pt x="6" y="360"/>
                        <a:pt x="10" y="340"/>
                        <a:pt x="13" y="304"/>
                      </a:cubicBezTo>
                      <a:cubicBezTo>
                        <a:pt x="44" y="314"/>
                        <a:pt x="54" y="289"/>
                        <a:pt x="81" y="280"/>
                      </a:cubicBezTo>
                      <a:cubicBezTo>
                        <a:pt x="94" y="261"/>
                        <a:pt x="85" y="242"/>
                        <a:pt x="105" y="228"/>
                      </a:cubicBezTo>
                      <a:cubicBezTo>
                        <a:pt x="108" y="220"/>
                        <a:pt x="110" y="212"/>
                        <a:pt x="113" y="204"/>
                      </a:cubicBezTo>
                      <a:cubicBezTo>
                        <a:pt x="116" y="196"/>
                        <a:pt x="89" y="196"/>
                        <a:pt x="89" y="196"/>
                      </a:cubicBezTo>
                      <a:cubicBezTo>
                        <a:pt x="81" y="221"/>
                        <a:pt x="58" y="211"/>
                        <a:pt x="37" y="204"/>
                      </a:cubicBezTo>
                      <a:cubicBezTo>
                        <a:pt x="33" y="207"/>
                        <a:pt x="30" y="213"/>
                        <a:pt x="25" y="212"/>
                      </a:cubicBezTo>
                      <a:cubicBezTo>
                        <a:pt x="16" y="210"/>
                        <a:pt x="1" y="196"/>
                        <a:pt x="1" y="196"/>
                      </a:cubicBezTo>
                      <a:cubicBezTo>
                        <a:pt x="4" y="186"/>
                        <a:pt x="4" y="174"/>
                        <a:pt x="9" y="164"/>
                      </a:cubicBezTo>
                      <a:cubicBezTo>
                        <a:pt x="13" y="155"/>
                        <a:pt x="25" y="140"/>
                        <a:pt x="25" y="140"/>
                      </a:cubicBezTo>
                      <a:cubicBezTo>
                        <a:pt x="0" y="132"/>
                        <a:pt x="25" y="128"/>
                        <a:pt x="37" y="124"/>
                      </a:cubicBezTo>
                      <a:cubicBezTo>
                        <a:pt x="58" y="131"/>
                        <a:pt x="75" y="116"/>
                        <a:pt x="97" y="112"/>
                      </a:cubicBezTo>
                      <a:cubicBezTo>
                        <a:pt x="135" y="87"/>
                        <a:pt x="159" y="122"/>
                        <a:pt x="197" y="132"/>
                      </a:cubicBezTo>
                      <a:cubicBezTo>
                        <a:pt x="205" y="129"/>
                        <a:pt x="213" y="127"/>
                        <a:pt x="221" y="124"/>
                      </a:cubicBezTo>
                      <a:cubicBezTo>
                        <a:pt x="225" y="123"/>
                        <a:pt x="226" y="147"/>
                        <a:pt x="233" y="120"/>
                      </a:cubicBezTo>
                      <a:lnTo>
                        <a:pt x="229" y="64"/>
                      </a:lnTo>
                      <a:lnTo>
                        <a:pt x="209" y="40"/>
                      </a:lnTo>
                      <a:cubicBezTo>
                        <a:pt x="243" y="21"/>
                        <a:pt x="240" y="21"/>
                        <a:pt x="261" y="0"/>
                      </a:cubicBezTo>
                      <a:cubicBezTo>
                        <a:pt x="297" y="16"/>
                        <a:pt x="333" y="32"/>
                        <a:pt x="369" y="48"/>
                      </a:cubicBezTo>
                      <a:cubicBezTo>
                        <a:pt x="373" y="50"/>
                        <a:pt x="361" y="44"/>
                        <a:pt x="357" y="44"/>
                      </a:cubicBezTo>
                      <a:cubicBezTo>
                        <a:pt x="349" y="45"/>
                        <a:pt x="333" y="52"/>
                        <a:pt x="333" y="52"/>
                      </a:cubicBezTo>
                      <a:cubicBezTo>
                        <a:pt x="322" y="68"/>
                        <a:pt x="318" y="71"/>
                        <a:pt x="329" y="88"/>
                      </a:cubicBezTo>
                      <a:cubicBezTo>
                        <a:pt x="308" y="119"/>
                        <a:pt x="323" y="118"/>
                        <a:pt x="333" y="148"/>
                      </a:cubicBezTo>
                      <a:cubicBezTo>
                        <a:pt x="320" y="157"/>
                        <a:pt x="314" y="167"/>
                        <a:pt x="301" y="176"/>
                      </a:cubicBezTo>
                      <a:cubicBezTo>
                        <a:pt x="306" y="213"/>
                        <a:pt x="303" y="213"/>
                        <a:pt x="337" y="220"/>
                      </a:cubicBezTo>
                      <a:cubicBezTo>
                        <a:pt x="358" y="216"/>
                        <a:pt x="368" y="214"/>
                        <a:pt x="361" y="192"/>
                      </a:cubicBezTo>
                      <a:cubicBezTo>
                        <a:pt x="362" y="177"/>
                        <a:pt x="362" y="162"/>
                        <a:pt x="365" y="148"/>
                      </a:cubicBezTo>
                      <a:cubicBezTo>
                        <a:pt x="366" y="143"/>
                        <a:pt x="369" y="133"/>
                        <a:pt x="373" y="136"/>
                      </a:cubicBezTo>
                      <a:cubicBezTo>
                        <a:pt x="379" y="140"/>
                        <a:pt x="376" y="149"/>
                        <a:pt x="377" y="156"/>
                      </a:cubicBezTo>
                      <a:cubicBezTo>
                        <a:pt x="404" y="147"/>
                        <a:pt x="409" y="116"/>
                        <a:pt x="417" y="92"/>
                      </a:cubicBezTo>
                      <a:cubicBezTo>
                        <a:pt x="422" y="76"/>
                        <a:pt x="453" y="74"/>
                        <a:pt x="465" y="72"/>
                      </a:cubicBezTo>
                      <a:cubicBezTo>
                        <a:pt x="472" y="92"/>
                        <a:pt x="477" y="93"/>
                        <a:pt x="497" y="88"/>
                      </a:cubicBezTo>
                      <a:cubicBezTo>
                        <a:pt x="512" y="78"/>
                        <a:pt x="515" y="74"/>
                        <a:pt x="509" y="56"/>
                      </a:cubicBezTo>
                      <a:cubicBezTo>
                        <a:pt x="523" y="46"/>
                        <a:pt x="517" y="46"/>
                        <a:pt x="529" y="52"/>
                      </a:cubicBezTo>
                      <a:lnTo>
                        <a:pt x="693" y="72"/>
                      </a:lnTo>
                      <a:lnTo>
                        <a:pt x="541" y="460"/>
                      </a:lnTo>
                      <a:close/>
                    </a:path>
                  </a:pathLst>
                </a:custGeom>
                <a:solidFill>
                  <a:schemeClr val="folHlink"/>
                </a:solidFill>
                <a:ln w="9525">
                  <a:noFill/>
                  <a:round/>
                  <a:headEnd/>
                  <a:tailEnd/>
                </a:ln>
                <a:effectLst/>
              </p:spPr>
              <p:txBody>
                <a:bodyPr wrap="none" anchor="ctr"/>
                <a:lstStyle/>
                <a:p>
                  <a:endParaRPr lang="id-ID"/>
                </a:p>
              </p:txBody>
            </p:sp>
            <p:sp>
              <p:nvSpPr>
                <p:cNvPr id="11369" name="Freeform 105"/>
                <p:cNvSpPr>
                  <a:spLocks/>
                </p:cNvSpPr>
                <p:nvPr/>
              </p:nvSpPr>
              <p:spPr bwMode="ltGray">
                <a:xfrm>
                  <a:off x="3861" y="247"/>
                  <a:ext cx="591" cy="95"/>
                </a:xfrm>
                <a:custGeom>
                  <a:avLst/>
                  <a:gdLst/>
                  <a:ahLst/>
                  <a:cxnLst>
                    <a:cxn ang="0">
                      <a:pos x="825" y="0"/>
                    </a:cxn>
                    <a:cxn ang="0">
                      <a:pos x="143" y="29"/>
                    </a:cxn>
                    <a:cxn ang="0">
                      <a:pos x="91" y="42"/>
                    </a:cxn>
                    <a:cxn ang="0">
                      <a:pos x="62" y="42"/>
                    </a:cxn>
                    <a:cxn ang="0">
                      <a:pos x="22" y="77"/>
                    </a:cxn>
                    <a:cxn ang="0">
                      <a:pos x="0" y="105"/>
                    </a:cxn>
                    <a:cxn ang="0">
                      <a:pos x="59" y="115"/>
                    </a:cxn>
                    <a:cxn ang="0">
                      <a:pos x="97" y="96"/>
                    </a:cxn>
                    <a:cxn ang="0">
                      <a:pos x="108" y="84"/>
                    </a:cxn>
                    <a:cxn ang="0">
                      <a:pos x="167" y="52"/>
                    </a:cxn>
                    <a:cxn ang="0">
                      <a:pos x="215" y="46"/>
                    </a:cxn>
                    <a:cxn ang="0">
                      <a:pos x="237" y="94"/>
                    </a:cxn>
                    <a:cxn ang="0">
                      <a:pos x="188" y="109"/>
                    </a:cxn>
                    <a:cxn ang="0">
                      <a:pos x="231" y="113"/>
                    </a:cxn>
                    <a:cxn ang="0">
                      <a:pos x="250" y="90"/>
                    </a:cxn>
                    <a:cxn ang="0">
                      <a:pos x="266" y="92"/>
                    </a:cxn>
                    <a:cxn ang="0">
                      <a:pos x="253" y="54"/>
                    </a:cxn>
                    <a:cxn ang="0">
                      <a:pos x="266" y="44"/>
                    </a:cxn>
                    <a:cxn ang="0">
                      <a:pos x="277" y="88"/>
                    </a:cxn>
                    <a:cxn ang="0">
                      <a:pos x="266" y="113"/>
                    </a:cxn>
                    <a:cxn ang="0">
                      <a:pos x="296" y="130"/>
                    </a:cxn>
                    <a:cxn ang="0">
                      <a:pos x="299" y="92"/>
                    </a:cxn>
                    <a:cxn ang="0">
                      <a:pos x="331" y="103"/>
                    </a:cxn>
                    <a:cxn ang="0">
                      <a:pos x="382" y="73"/>
                    </a:cxn>
                    <a:cxn ang="0">
                      <a:pos x="409" y="50"/>
                    </a:cxn>
                    <a:cxn ang="0">
                      <a:pos x="439" y="56"/>
                    </a:cxn>
                    <a:cxn ang="0">
                      <a:pos x="455" y="50"/>
                    </a:cxn>
                    <a:cxn ang="0">
                      <a:pos x="431" y="44"/>
                    </a:cxn>
                    <a:cxn ang="0">
                      <a:pos x="474" y="35"/>
                    </a:cxn>
                    <a:cxn ang="0">
                      <a:pos x="544" y="54"/>
                    </a:cxn>
                    <a:cxn ang="0">
                      <a:pos x="581" y="42"/>
                    </a:cxn>
                    <a:cxn ang="0">
                      <a:pos x="584" y="63"/>
                    </a:cxn>
                    <a:cxn ang="0">
                      <a:pos x="568" y="101"/>
                    </a:cxn>
                    <a:cxn ang="0">
                      <a:pos x="611" y="88"/>
                    </a:cxn>
                    <a:cxn ang="0">
                      <a:pos x="624" y="80"/>
                    </a:cxn>
                    <a:cxn ang="0">
                      <a:pos x="648" y="61"/>
                    </a:cxn>
                    <a:cxn ang="0">
                      <a:pos x="794" y="84"/>
                    </a:cxn>
                  </a:cxnLst>
                  <a:rect l="0" t="0" r="r" b="b"/>
                  <a:pathLst>
                    <a:path w="931" h="149">
                      <a:moveTo>
                        <a:pt x="794" y="84"/>
                      </a:moveTo>
                      <a:cubicBezTo>
                        <a:pt x="813" y="72"/>
                        <a:pt x="931" y="14"/>
                        <a:pt x="825" y="0"/>
                      </a:cubicBezTo>
                      <a:lnTo>
                        <a:pt x="159" y="0"/>
                      </a:lnTo>
                      <a:cubicBezTo>
                        <a:pt x="149" y="12"/>
                        <a:pt x="162" y="18"/>
                        <a:pt x="143" y="29"/>
                      </a:cubicBezTo>
                      <a:cubicBezTo>
                        <a:pt x="130" y="44"/>
                        <a:pt x="133" y="39"/>
                        <a:pt x="116" y="48"/>
                      </a:cubicBezTo>
                      <a:cubicBezTo>
                        <a:pt x="108" y="46"/>
                        <a:pt x="100" y="44"/>
                        <a:pt x="91" y="42"/>
                      </a:cubicBezTo>
                      <a:cubicBezTo>
                        <a:pt x="89" y="41"/>
                        <a:pt x="83" y="40"/>
                        <a:pt x="83" y="40"/>
                      </a:cubicBezTo>
                      <a:cubicBezTo>
                        <a:pt x="76" y="40"/>
                        <a:pt x="68" y="39"/>
                        <a:pt x="62" y="42"/>
                      </a:cubicBezTo>
                      <a:cubicBezTo>
                        <a:pt x="54" y="45"/>
                        <a:pt x="46" y="61"/>
                        <a:pt x="38" y="67"/>
                      </a:cubicBezTo>
                      <a:cubicBezTo>
                        <a:pt x="32" y="71"/>
                        <a:pt x="27" y="74"/>
                        <a:pt x="22" y="77"/>
                      </a:cubicBezTo>
                      <a:cubicBezTo>
                        <a:pt x="16" y="81"/>
                        <a:pt x="5" y="86"/>
                        <a:pt x="5" y="86"/>
                      </a:cubicBezTo>
                      <a:cubicBezTo>
                        <a:pt x="9" y="95"/>
                        <a:pt x="7" y="97"/>
                        <a:pt x="0" y="105"/>
                      </a:cubicBezTo>
                      <a:cubicBezTo>
                        <a:pt x="17" y="107"/>
                        <a:pt x="22" y="107"/>
                        <a:pt x="16" y="120"/>
                      </a:cubicBezTo>
                      <a:cubicBezTo>
                        <a:pt x="27" y="122"/>
                        <a:pt x="48" y="116"/>
                        <a:pt x="59" y="115"/>
                      </a:cubicBezTo>
                      <a:cubicBezTo>
                        <a:pt x="71" y="112"/>
                        <a:pt x="73" y="117"/>
                        <a:pt x="83" y="111"/>
                      </a:cubicBezTo>
                      <a:cubicBezTo>
                        <a:pt x="89" y="96"/>
                        <a:pt x="83" y="100"/>
                        <a:pt x="97" y="96"/>
                      </a:cubicBezTo>
                      <a:cubicBezTo>
                        <a:pt x="100" y="94"/>
                        <a:pt x="103" y="93"/>
                        <a:pt x="105" y="90"/>
                      </a:cubicBezTo>
                      <a:cubicBezTo>
                        <a:pt x="106" y="88"/>
                        <a:pt x="106" y="85"/>
                        <a:pt x="108" y="84"/>
                      </a:cubicBezTo>
                      <a:cubicBezTo>
                        <a:pt x="112" y="80"/>
                        <a:pt x="140" y="69"/>
                        <a:pt x="148" y="67"/>
                      </a:cubicBezTo>
                      <a:cubicBezTo>
                        <a:pt x="160" y="52"/>
                        <a:pt x="153" y="56"/>
                        <a:pt x="167" y="52"/>
                      </a:cubicBezTo>
                      <a:cubicBezTo>
                        <a:pt x="178" y="55"/>
                        <a:pt x="179" y="62"/>
                        <a:pt x="191" y="58"/>
                      </a:cubicBezTo>
                      <a:cubicBezTo>
                        <a:pt x="199" y="52"/>
                        <a:pt x="206" y="51"/>
                        <a:pt x="215" y="46"/>
                      </a:cubicBezTo>
                      <a:cubicBezTo>
                        <a:pt x="226" y="58"/>
                        <a:pt x="217" y="46"/>
                        <a:pt x="223" y="69"/>
                      </a:cubicBezTo>
                      <a:cubicBezTo>
                        <a:pt x="226" y="79"/>
                        <a:pt x="233" y="85"/>
                        <a:pt x="237" y="94"/>
                      </a:cubicBezTo>
                      <a:cubicBezTo>
                        <a:pt x="227" y="100"/>
                        <a:pt x="229" y="104"/>
                        <a:pt x="218" y="107"/>
                      </a:cubicBezTo>
                      <a:cubicBezTo>
                        <a:pt x="207" y="120"/>
                        <a:pt x="203" y="113"/>
                        <a:pt x="188" y="109"/>
                      </a:cubicBezTo>
                      <a:cubicBezTo>
                        <a:pt x="191" y="117"/>
                        <a:pt x="200" y="127"/>
                        <a:pt x="210" y="132"/>
                      </a:cubicBezTo>
                      <a:cubicBezTo>
                        <a:pt x="218" y="114"/>
                        <a:pt x="211" y="122"/>
                        <a:pt x="231" y="113"/>
                      </a:cubicBezTo>
                      <a:cubicBezTo>
                        <a:pt x="237" y="111"/>
                        <a:pt x="248" y="105"/>
                        <a:pt x="248" y="105"/>
                      </a:cubicBezTo>
                      <a:cubicBezTo>
                        <a:pt x="248" y="100"/>
                        <a:pt x="246" y="94"/>
                        <a:pt x="250" y="90"/>
                      </a:cubicBezTo>
                      <a:cubicBezTo>
                        <a:pt x="253" y="88"/>
                        <a:pt x="254" y="96"/>
                        <a:pt x="258" y="96"/>
                      </a:cubicBezTo>
                      <a:cubicBezTo>
                        <a:pt x="262" y="97"/>
                        <a:pt x="264" y="94"/>
                        <a:pt x="266" y="92"/>
                      </a:cubicBezTo>
                      <a:cubicBezTo>
                        <a:pt x="262" y="82"/>
                        <a:pt x="252" y="77"/>
                        <a:pt x="248" y="67"/>
                      </a:cubicBezTo>
                      <a:cubicBezTo>
                        <a:pt x="250" y="63"/>
                        <a:pt x="255" y="58"/>
                        <a:pt x="253" y="54"/>
                      </a:cubicBezTo>
                      <a:cubicBezTo>
                        <a:pt x="251" y="50"/>
                        <a:pt x="248" y="42"/>
                        <a:pt x="248" y="42"/>
                      </a:cubicBezTo>
                      <a:cubicBezTo>
                        <a:pt x="256" y="32"/>
                        <a:pt x="259" y="35"/>
                        <a:pt x="266" y="44"/>
                      </a:cubicBezTo>
                      <a:cubicBezTo>
                        <a:pt x="270" y="56"/>
                        <a:pt x="276" y="61"/>
                        <a:pt x="285" y="71"/>
                      </a:cubicBezTo>
                      <a:cubicBezTo>
                        <a:pt x="281" y="81"/>
                        <a:pt x="289" y="82"/>
                        <a:pt x="277" y="88"/>
                      </a:cubicBezTo>
                      <a:cubicBezTo>
                        <a:pt x="262" y="106"/>
                        <a:pt x="278" y="83"/>
                        <a:pt x="274" y="101"/>
                      </a:cubicBezTo>
                      <a:cubicBezTo>
                        <a:pt x="274" y="105"/>
                        <a:pt x="268" y="109"/>
                        <a:pt x="266" y="113"/>
                      </a:cubicBezTo>
                      <a:cubicBezTo>
                        <a:pt x="270" y="122"/>
                        <a:pt x="268" y="125"/>
                        <a:pt x="261" y="132"/>
                      </a:cubicBezTo>
                      <a:cubicBezTo>
                        <a:pt x="268" y="149"/>
                        <a:pt x="282" y="134"/>
                        <a:pt x="296" y="130"/>
                      </a:cubicBezTo>
                      <a:cubicBezTo>
                        <a:pt x="299" y="122"/>
                        <a:pt x="295" y="119"/>
                        <a:pt x="299" y="111"/>
                      </a:cubicBezTo>
                      <a:cubicBezTo>
                        <a:pt x="296" y="105"/>
                        <a:pt x="288" y="97"/>
                        <a:pt x="299" y="92"/>
                      </a:cubicBezTo>
                      <a:cubicBezTo>
                        <a:pt x="303" y="90"/>
                        <a:pt x="315" y="88"/>
                        <a:pt x="315" y="88"/>
                      </a:cubicBezTo>
                      <a:cubicBezTo>
                        <a:pt x="326" y="91"/>
                        <a:pt x="325" y="95"/>
                        <a:pt x="331" y="103"/>
                      </a:cubicBezTo>
                      <a:cubicBezTo>
                        <a:pt x="339" y="84"/>
                        <a:pt x="331" y="90"/>
                        <a:pt x="361" y="92"/>
                      </a:cubicBezTo>
                      <a:cubicBezTo>
                        <a:pt x="355" y="76"/>
                        <a:pt x="365" y="76"/>
                        <a:pt x="382" y="73"/>
                      </a:cubicBezTo>
                      <a:cubicBezTo>
                        <a:pt x="383" y="71"/>
                        <a:pt x="387" y="57"/>
                        <a:pt x="393" y="54"/>
                      </a:cubicBezTo>
                      <a:cubicBezTo>
                        <a:pt x="398" y="52"/>
                        <a:pt x="409" y="50"/>
                        <a:pt x="409" y="50"/>
                      </a:cubicBezTo>
                      <a:cubicBezTo>
                        <a:pt x="430" y="54"/>
                        <a:pt x="413" y="58"/>
                        <a:pt x="431" y="63"/>
                      </a:cubicBezTo>
                      <a:cubicBezTo>
                        <a:pt x="433" y="61"/>
                        <a:pt x="435" y="57"/>
                        <a:pt x="439" y="56"/>
                      </a:cubicBezTo>
                      <a:cubicBezTo>
                        <a:pt x="445" y="55"/>
                        <a:pt x="452" y="61"/>
                        <a:pt x="457" y="58"/>
                      </a:cubicBezTo>
                      <a:cubicBezTo>
                        <a:pt x="461" y="57"/>
                        <a:pt x="457" y="52"/>
                        <a:pt x="455" y="50"/>
                      </a:cubicBezTo>
                      <a:cubicBezTo>
                        <a:pt x="451" y="47"/>
                        <a:pt x="444" y="47"/>
                        <a:pt x="439" y="46"/>
                      </a:cubicBezTo>
                      <a:cubicBezTo>
                        <a:pt x="436" y="45"/>
                        <a:pt x="431" y="44"/>
                        <a:pt x="431" y="44"/>
                      </a:cubicBezTo>
                      <a:cubicBezTo>
                        <a:pt x="440" y="38"/>
                        <a:pt x="443" y="36"/>
                        <a:pt x="455" y="40"/>
                      </a:cubicBezTo>
                      <a:cubicBezTo>
                        <a:pt x="461" y="38"/>
                        <a:pt x="467" y="35"/>
                        <a:pt x="474" y="35"/>
                      </a:cubicBezTo>
                      <a:cubicBezTo>
                        <a:pt x="483" y="36"/>
                        <a:pt x="511" y="43"/>
                        <a:pt x="519" y="46"/>
                      </a:cubicBezTo>
                      <a:cubicBezTo>
                        <a:pt x="527" y="49"/>
                        <a:pt x="544" y="54"/>
                        <a:pt x="544" y="54"/>
                      </a:cubicBezTo>
                      <a:cubicBezTo>
                        <a:pt x="548" y="54"/>
                        <a:pt x="560" y="52"/>
                        <a:pt x="565" y="50"/>
                      </a:cubicBezTo>
                      <a:cubicBezTo>
                        <a:pt x="570" y="47"/>
                        <a:pt x="581" y="42"/>
                        <a:pt x="581" y="42"/>
                      </a:cubicBezTo>
                      <a:cubicBezTo>
                        <a:pt x="585" y="42"/>
                        <a:pt x="598" y="44"/>
                        <a:pt x="600" y="48"/>
                      </a:cubicBezTo>
                      <a:cubicBezTo>
                        <a:pt x="603" y="55"/>
                        <a:pt x="589" y="61"/>
                        <a:pt x="584" y="63"/>
                      </a:cubicBezTo>
                      <a:cubicBezTo>
                        <a:pt x="576" y="69"/>
                        <a:pt x="568" y="69"/>
                        <a:pt x="565" y="77"/>
                      </a:cubicBezTo>
                      <a:cubicBezTo>
                        <a:pt x="568" y="86"/>
                        <a:pt x="564" y="92"/>
                        <a:pt x="568" y="101"/>
                      </a:cubicBezTo>
                      <a:cubicBezTo>
                        <a:pt x="574" y="93"/>
                        <a:pt x="577" y="91"/>
                        <a:pt x="589" y="94"/>
                      </a:cubicBezTo>
                      <a:cubicBezTo>
                        <a:pt x="595" y="108"/>
                        <a:pt x="602" y="93"/>
                        <a:pt x="611" y="88"/>
                      </a:cubicBezTo>
                      <a:cubicBezTo>
                        <a:pt x="613" y="86"/>
                        <a:pt x="613" y="83"/>
                        <a:pt x="616" y="82"/>
                      </a:cubicBezTo>
                      <a:cubicBezTo>
                        <a:pt x="618" y="80"/>
                        <a:pt x="622" y="81"/>
                        <a:pt x="624" y="80"/>
                      </a:cubicBezTo>
                      <a:cubicBezTo>
                        <a:pt x="626" y="78"/>
                        <a:pt x="626" y="75"/>
                        <a:pt x="627" y="73"/>
                      </a:cubicBezTo>
                      <a:cubicBezTo>
                        <a:pt x="632" y="65"/>
                        <a:pt x="638" y="63"/>
                        <a:pt x="648" y="61"/>
                      </a:cubicBezTo>
                      <a:cubicBezTo>
                        <a:pt x="664" y="62"/>
                        <a:pt x="684" y="69"/>
                        <a:pt x="700" y="69"/>
                      </a:cubicBezTo>
                      <a:lnTo>
                        <a:pt x="794" y="84"/>
                      </a:lnTo>
                      <a:close/>
                    </a:path>
                  </a:pathLst>
                </a:custGeom>
                <a:solidFill>
                  <a:schemeClr val="folHlink"/>
                </a:solidFill>
                <a:ln w="9525">
                  <a:noFill/>
                  <a:round/>
                  <a:headEnd/>
                  <a:tailEnd/>
                </a:ln>
                <a:effectLst/>
              </p:spPr>
              <p:txBody>
                <a:bodyPr wrap="none" anchor="ctr"/>
                <a:lstStyle/>
                <a:p>
                  <a:endParaRPr lang="id-ID"/>
                </a:p>
              </p:txBody>
            </p:sp>
            <p:sp>
              <p:nvSpPr>
                <p:cNvPr id="11370" name="Freeform 106"/>
                <p:cNvSpPr>
                  <a:spLocks/>
                </p:cNvSpPr>
                <p:nvPr/>
              </p:nvSpPr>
              <p:spPr bwMode="ltGray">
                <a:xfrm>
                  <a:off x="3981" y="282"/>
                  <a:ext cx="13" cy="10"/>
                </a:xfrm>
                <a:custGeom>
                  <a:avLst/>
                  <a:gdLst/>
                  <a:ahLst/>
                  <a:cxnLst>
                    <a:cxn ang="0">
                      <a:pos x="3" y="28"/>
                    </a:cxn>
                    <a:cxn ang="0">
                      <a:pos x="31" y="0"/>
                    </a:cxn>
                    <a:cxn ang="0">
                      <a:pos x="19" y="24"/>
                    </a:cxn>
                    <a:cxn ang="0">
                      <a:pos x="3" y="28"/>
                    </a:cxn>
                  </a:cxnLst>
                  <a:rect l="0" t="0" r="r" b="b"/>
                  <a:pathLst>
                    <a:path w="31" h="30">
                      <a:moveTo>
                        <a:pt x="3" y="28"/>
                      </a:moveTo>
                      <a:cubicBezTo>
                        <a:pt x="8" y="8"/>
                        <a:pt x="12" y="6"/>
                        <a:pt x="31" y="0"/>
                      </a:cubicBezTo>
                      <a:cubicBezTo>
                        <a:pt x="29" y="5"/>
                        <a:pt x="25" y="22"/>
                        <a:pt x="19" y="24"/>
                      </a:cubicBezTo>
                      <a:cubicBezTo>
                        <a:pt x="0" y="30"/>
                        <a:pt x="3" y="9"/>
                        <a:pt x="3" y="28"/>
                      </a:cubicBezTo>
                      <a:close/>
                    </a:path>
                  </a:pathLst>
                </a:custGeom>
                <a:solidFill>
                  <a:schemeClr val="folHlink"/>
                </a:solidFill>
                <a:ln w="9525">
                  <a:noFill/>
                  <a:round/>
                  <a:headEnd/>
                  <a:tailEnd/>
                </a:ln>
                <a:effectLst/>
              </p:spPr>
              <p:txBody>
                <a:bodyPr wrap="none" anchor="ctr"/>
                <a:lstStyle/>
                <a:p>
                  <a:endParaRPr lang="id-ID"/>
                </a:p>
              </p:txBody>
            </p:sp>
            <p:sp>
              <p:nvSpPr>
                <p:cNvPr id="11371" name="Freeform 107"/>
                <p:cNvSpPr>
                  <a:spLocks/>
                </p:cNvSpPr>
                <p:nvPr/>
              </p:nvSpPr>
              <p:spPr bwMode="ltGray">
                <a:xfrm>
                  <a:off x="3966" y="296"/>
                  <a:ext cx="19" cy="11"/>
                </a:xfrm>
                <a:custGeom>
                  <a:avLst/>
                  <a:gdLst/>
                  <a:ahLst/>
                  <a:cxnLst>
                    <a:cxn ang="0">
                      <a:pos x="6" y="32"/>
                    </a:cxn>
                    <a:cxn ang="0">
                      <a:pos x="22" y="0"/>
                    </a:cxn>
                    <a:cxn ang="0">
                      <a:pos x="38" y="4"/>
                    </a:cxn>
                    <a:cxn ang="0">
                      <a:pos x="6" y="32"/>
                    </a:cxn>
                  </a:cxnLst>
                  <a:rect l="0" t="0" r="r" b="b"/>
                  <a:pathLst>
                    <a:path w="44" h="32">
                      <a:moveTo>
                        <a:pt x="6" y="32"/>
                      </a:moveTo>
                      <a:cubicBezTo>
                        <a:pt x="0" y="14"/>
                        <a:pt x="7" y="10"/>
                        <a:pt x="22" y="0"/>
                      </a:cubicBezTo>
                      <a:cubicBezTo>
                        <a:pt x="27" y="1"/>
                        <a:pt x="35" y="0"/>
                        <a:pt x="38" y="4"/>
                      </a:cubicBezTo>
                      <a:cubicBezTo>
                        <a:pt x="44" y="13"/>
                        <a:pt x="16" y="32"/>
                        <a:pt x="6" y="32"/>
                      </a:cubicBezTo>
                      <a:close/>
                    </a:path>
                  </a:pathLst>
                </a:custGeom>
                <a:solidFill>
                  <a:schemeClr val="folHlink"/>
                </a:solidFill>
                <a:ln w="9525">
                  <a:noFill/>
                  <a:round/>
                  <a:headEnd/>
                  <a:tailEnd/>
                </a:ln>
                <a:effectLst/>
              </p:spPr>
              <p:txBody>
                <a:bodyPr wrap="none" anchor="ctr"/>
                <a:lstStyle/>
                <a:p>
                  <a:endParaRPr lang="id-ID"/>
                </a:p>
              </p:txBody>
            </p:sp>
            <p:sp>
              <p:nvSpPr>
                <p:cNvPr id="11372" name="Freeform 108"/>
                <p:cNvSpPr>
                  <a:spLocks/>
                </p:cNvSpPr>
                <p:nvPr/>
              </p:nvSpPr>
              <p:spPr bwMode="ltGray">
                <a:xfrm>
                  <a:off x="4028" y="337"/>
                  <a:ext cx="32" cy="6"/>
                </a:xfrm>
                <a:custGeom>
                  <a:avLst/>
                  <a:gdLst/>
                  <a:ahLst/>
                  <a:cxnLst>
                    <a:cxn ang="0">
                      <a:pos x="37" y="18"/>
                    </a:cxn>
                    <a:cxn ang="0">
                      <a:pos x="25" y="2"/>
                    </a:cxn>
                    <a:cxn ang="0">
                      <a:pos x="37" y="18"/>
                    </a:cxn>
                  </a:cxnLst>
                  <a:rect l="0" t="0" r="r" b="b"/>
                  <a:pathLst>
                    <a:path w="76" h="18">
                      <a:moveTo>
                        <a:pt x="37" y="18"/>
                      </a:moveTo>
                      <a:cubicBezTo>
                        <a:pt x="25" y="14"/>
                        <a:pt x="0" y="10"/>
                        <a:pt x="25" y="2"/>
                      </a:cubicBezTo>
                      <a:cubicBezTo>
                        <a:pt x="76" y="9"/>
                        <a:pt x="46" y="0"/>
                        <a:pt x="37" y="18"/>
                      </a:cubicBezTo>
                      <a:close/>
                    </a:path>
                  </a:pathLst>
                </a:custGeom>
                <a:solidFill>
                  <a:schemeClr val="folHlink"/>
                </a:solidFill>
                <a:ln w="9525">
                  <a:noFill/>
                  <a:round/>
                  <a:headEnd/>
                  <a:tailEnd/>
                </a:ln>
                <a:effectLst/>
              </p:spPr>
              <p:txBody>
                <a:bodyPr wrap="none" anchor="ctr"/>
                <a:lstStyle/>
                <a:p>
                  <a:endParaRPr lang="id-ID"/>
                </a:p>
              </p:txBody>
            </p:sp>
            <p:sp>
              <p:nvSpPr>
                <p:cNvPr id="11373" name="Freeform 109"/>
                <p:cNvSpPr>
                  <a:spLocks/>
                </p:cNvSpPr>
                <p:nvPr/>
              </p:nvSpPr>
              <p:spPr bwMode="ltGray">
                <a:xfrm>
                  <a:off x="4083" y="336"/>
                  <a:ext cx="18" cy="15"/>
                </a:xfrm>
                <a:custGeom>
                  <a:avLst/>
                  <a:gdLst/>
                  <a:ahLst/>
                  <a:cxnLst>
                    <a:cxn ang="0">
                      <a:pos x="0" y="21"/>
                    </a:cxn>
                    <a:cxn ang="0">
                      <a:pos x="12" y="9"/>
                    </a:cxn>
                    <a:cxn ang="0">
                      <a:pos x="0" y="21"/>
                    </a:cxn>
                  </a:cxnLst>
                  <a:rect l="0" t="0" r="r" b="b"/>
                  <a:pathLst>
                    <a:path w="42" h="44">
                      <a:moveTo>
                        <a:pt x="0" y="21"/>
                      </a:moveTo>
                      <a:cubicBezTo>
                        <a:pt x="4" y="17"/>
                        <a:pt x="7" y="11"/>
                        <a:pt x="12" y="9"/>
                      </a:cubicBezTo>
                      <a:cubicBezTo>
                        <a:pt x="42" y="0"/>
                        <a:pt x="23" y="44"/>
                        <a:pt x="0" y="21"/>
                      </a:cubicBezTo>
                      <a:close/>
                    </a:path>
                  </a:pathLst>
                </a:custGeom>
                <a:solidFill>
                  <a:schemeClr val="folHlink"/>
                </a:solidFill>
                <a:ln w="9525">
                  <a:noFill/>
                  <a:round/>
                  <a:headEnd/>
                  <a:tailEnd/>
                </a:ln>
                <a:effectLst/>
              </p:spPr>
              <p:txBody>
                <a:bodyPr wrap="none" anchor="ctr"/>
                <a:lstStyle/>
                <a:p>
                  <a:endParaRPr lang="id-ID"/>
                </a:p>
              </p:txBody>
            </p:sp>
            <p:sp>
              <p:nvSpPr>
                <p:cNvPr id="11374" name="Freeform 110"/>
                <p:cNvSpPr>
                  <a:spLocks/>
                </p:cNvSpPr>
                <p:nvPr/>
              </p:nvSpPr>
              <p:spPr bwMode="ltGray">
                <a:xfrm>
                  <a:off x="3936" y="295"/>
                  <a:ext cx="14" cy="10"/>
                </a:xfrm>
                <a:custGeom>
                  <a:avLst/>
                  <a:gdLst/>
                  <a:ahLst/>
                  <a:cxnLst>
                    <a:cxn ang="0">
                      <a:pos x="7" y="22"/>
                    </a:cxn>
                    <a:cxn ang="0">
                      <a:pos x="31" y="10"/>
                    </a:cxn>
                    <a:cxn ang="0">
                      <a:pos x="7" y="22"/>
                    </a:cxn>
                  </a:cxnLst>
                  <a:rect l="0" t="0" r="r" b="b"/>
                  <a:pathLst>
                    <a:path w="31" h="30">
                      <a:moveTo>
                        <a:pt x="7" y="22"/>
                      </a:moveTo>
                      <a:cubicBezTo>
                        <a:pt x="0" y="0"/>
                        <a:pt x="15" y="6"/>
                        <a:pt x="31" y="10"/>
                      </a:cubicBezTo>
                      <a:cubicBezTo>
                        <a:pt x="14" y="16"/>
                        <a:pt x="15" y="30"/>
                        <a:pt x="7" y="22"/>
                      </a:cubicBezTo>
                      <a:close/>
                    </a:path>
                  </a:pathLst>
                </a:custGeom>
                <a:solidFill>
                  <a:schemeClr val="folHlink"/>
                </a:solidFill>
                <a:ln w="9525">
                  <a:noFill/>
                  <a:round/>
                  <a:headEnd/>
                  <a:tailEnd/>
                </a:ln>
                <a:effectLst/>
              </p:spPr>
              <p:txBody>
                <a:bodyPr wrap="none" anchor="ctr"/>
                <a:lstStyle/>
                <a:p>
                  <a:endParaRPr lang="id-ID"/>
                </a:p>
              </p:txBody>
            </p:sp>
          </p:grpSp>
        </p:grpSp>
        <p:grpSp>
          <p:nvGrpSpPr>
            <p:cNvPr id="6" name="Group 111"/>
            <p:cNvGrpSpPr>
              <a:grpSpLocks/>
            </p:cNvGrpSpPr>
            <p:nvPr/>
          </p:nvGrpSpPr>
          <p:grpSpPr bwMode="auto">
            <a:xfrm>
              <a:off x="798" y="111"/>
              <a:ext cx="4702" cy="418"/>
              <a:chOff x="798" y="255"/>
              <a:chExt cx="4702" cy="418"/>
            </a:xfrm>
          </p:grpSpPr>
          <p:sp>
            <p:nvSpPr>
              <p:cNvPr id="11376" name="Line 112"/>
              <p:cNvSpPr>
                <a:spLocks noChangeShapeType="1"/>
              </p:cNvSpPr>
              <p:nvPr/>
            </p:nvSpPr>
            <p:spPr bwMode="white">
              <a:xfrm>
                <a:off x="798" y="476"/>
                <a:ext cx="4702" cy="0"/>
              </a:xfrm>
              <a:prstGeom prst="line">
                <a:avLst/>
              </a:prstGeom>
              <a:noFill/>
              <a:ln w="9525">
                <a:solidFill>
                  <a:schemeClr val="folHlink"/>
                </a:solidFill>
                <a:round/>
                <a:headEnd/>
                <a:tailEnd/>
              </a:ln>
              <a:effectLst/>
            </p:spPr>
            <p:txBody>
              <a:bodyPr wrap="none" anchor="ctr"/>
              <a:lstStyle/>
              <a:p>
                <a:endParaRPr lang="id-ID"/>
              </a:p>
            </p:txBody>
          </p:sp>
          <p:sp>
            <p:nvSpPr>
              <p:cNvPr id="11377" name="Line 113"/>
              <p:cNvSpPr>
                <a:spLocks noChangeShapeType="1"/>
              </p:cNvSpPr>
              <p:nvPr/>
            </p:nvSpPr>
            <p:spPr bwMode="white">
              <a:xfrm>
                <a:off x="1026" y="255"/>
                <a:ext cx="0" cy="418"/>
              </a:xfrm>
              <a:prstGeom prst="line">
                <a:avLst/>
              </a:prstGeom>
              <a:noFill/>
              <a:ln w="9525">
                <a:solidFill>
                  <a:schemeClr val="folHlink"/>
                </a:solidFill>
                <a:round/>
                <a:headEnd/>
                <a:tailEnd/>
              </a:ln>
              <a:effectLst/>
            </p:spPr>
            <p:txBody>
              <a:bodyPr wrap="none" anchor="ctr"/>
              <a:lstStyle/>
              <a:p>
                <a:endParaRPr lang="id-ID"/>
              </a:p>
            </p:txBody>
          </p:sp>
          <p:sp>
            <p:nvSpPr>
              <p:cNvPr id="11378" name="Line 114"/>
              <p:cNvSpPr>
                <a:spLocks noChangeShapeType="1"/>
              </p:cNvSpPr>
              <p:nvPr/>
            </p:nvSpPr>
            <p:spPr bwMode="white">
              <a:xfrm>
                <a:off x="1254" y="255"/>
                <a:ext cx="0" cy="418"/>
              </a:xfrm>
              <a:prstGeom prst="line">
                <a:avLst/>
              </a:prstGeom>
              <a:noFill/>
              <a:ln w="9525">
                <a:solidFill>
                  <a:schemeClr val="folHlink"/>
                </a:solidFill>
                <a:round/>
                <a:headEnd/>
                <a:tailEnd/>
              </a:ln>
              <a:effectLst/>
            </p:spPr>
            <p:txBody>
              <a:bodyPr wrap="none" anchor="ctr"/>
              <a:lstStyle/>
              <a:p>
                <a:endParaRPr lang="id-ID"/>
              </a:p>
            </p:txBody>
          </p:sp>
          <p:sp>
            <p:nvSpPr>
              <p:cNvPr id="11379" name="Line 115"/>
              <p:cNvSpPr>
                <a:spLocks noChangeShapeType="1"/>
              </p:cNvSpPr>
              <p:nvPr/>
            </p:nvSpPr>
            <p:spPr bwMode="white">
              <a:xfrm>
                <a:off x="1482" y="255"/>
                <a:ext cx="0" cy="418"/>
              </a:xfrm>
              <a:prstGeom prst="line">
                <a:avLst/>
              </a:prstGeom>
              <a:noFill/>
              <a:ln w="9525">
                <a:solidFill>
                  <a:schemeClr val="folHlink"/>
                </a:solidFill>
                <a:round/>
                <a:headEnd/>
                <a:tailEnd/>
              </a:ln>
              <a:effectLst/>
            </p:spPr>
            <p:txBody>
              <a:bodyPr wrap="none" anchor="ctr"/>
              <a:lstStyle/>
              <a:p>
                <a:endParaRPr lang="id-ID"/>
              </a:p>
            </p:txBody>
          </p:sp>
          <p:sp>
            <p:nvSpPr>
              <p:cNvPr id="11380" name="Line 116"/>
              <p:cNvSpPr>
                <a:spLocks noChangeShapeType="1"/>
              </p:cNvSpPr>
              <p:nvPr/>
            </p:nvSpPr>
            <p:spPr bwMode="white">
              <a:xfrm>
                <a:off x="1710" y="255"/>
                <a:ext cx="0" cy="418"/>
              </a:xfrm>
              <a:prstGeom prst="line">
                <a:avLst/>
              </a:prstGeom>
              <a:noFill/>
              <a:ln w="9525">
                <a:solidFill>
                  <a:schemeClr val="folHlink"/>
                </a:solidFill>
                <a:round/>
                <a:headEnd/>
                <a:tailEnd/>
              </a:ln>
              <a:effectLst/>
            </p:spPr>
            <p:txBody>
              <a:bodyPr wrap="none" anchor="ctr"/>
              <a:lstStyle/>
              <a:p>
                <a:endParaRPr lang="id-ID"/>
              </a:p>
            </p:txBody>
          </p:sp>
          <p:sp>
            <p:nvSpPr>
              <p:cNvPr id="11381" name="Line 117"/>
              <p:cNvSpPr>
                <a:spLocks noChangeShapeType="1"/>
              </p:cNvSpPr>
              <p:nvPr/>
            </p:nvSpPr>
            <p:spPr bwMode="white">
              <a:xfrm>
                <a:off x="1938" y="255"/>
                <a:ext cx="0" cy="418"/>
              </a:xfrm>
              <a:prstGeom prst="line">
                <a:avLst/>
              </a:prstGeom>
              <a:noFill/>
              <a:ln w="9525">
                <a:solidFill>
                  <a:schemeClr val="folHlink"/>
                </a:solidFill>
                <a:round/>
                <a:headEnd/>
                <a:tailEnd/>
              </a:ln>
              <a:effectLst/>
            </p:spPr>
            <p:txBody>
              <a:bodyPr wrap="none" anchor="ctr"/>
              <a:lstStyle/>
              <a:p>
                <a:endParaRPr lang="id-ID"/>
              </a:p>
            </p:txBody>
          </p:sp>
          <p:sp>
            <p:nvSpPr>
              <p:cNvPr id="11382" name="Line 118"/>
              <p:cNvSpPr>
                <a:spLocks noChangeShapeType="1"/>
              </p:cNvSpPr>
              <p:nvPr/>
            </p:nvSpPr>
            <p:spPr bwMode="white">
              <a:xfrm>
                <a:off x="2166" y="255"/>
                <a:ext cx="0" cy="418"/>
              </a:xfrm>
              <a:prstGeom prst="line">
                <a:avLst/>
              </a:prstGeom>
              <a:noFill/>
              <a:ln w="9525">
                <a:solidFill>
                  <a:schemeClr val="folHlink"/>
                </a:solidFill>
                <a:round/>
                <a:headEnd/>
                <a:tailEnd/>
              </a:ln>
              <a:effectLst/>
            </p:spPr>
            <p:txBody>
              <a:bodyPr wrap="none" anchor="ctr"/>
              <a:lstStyle/>
              <a:p>
                <a:endParaRPr lang="id-ID"/>
              </a:p>
            </p:txBody>
          </p:sp>
          <p:sp>
            <p:nvSpPr>
              <p:cNvPr id="11383" name="Line 119"/>
              <p:cNvSpPr>
                <a:spLocks noChangeShapeType="1"/>
              </p:cNvSpPr>
              <p:nvPr/>
            </p:nvSpPr>
            <p:spPr bwMode="white">
              <a:xfrm>
                <a:off x="2394" y="255"/>
                <a:ext cx="0" cy="418"/>
              </a:xfrm>
              <a:prstGeom prst="line">
                <a:avLst/>
              </a:prstGeom>
              <a:noFill/>
              <a:ln w="9525">
                <a:solidFill>
                  <a:schemeClr val="folHlink"/>
                </a:solidFill>
                <a:round/>
                <a:headEnd/>
                <a:tailEnd/>
              </a:ln>
              <a:effectLst/>
            </p:spPr>
            <p:txBody>
              <a:bodyPr wrap="none" anchor="ctr"/>
              <a:lstStyle/>
              <a:p>
                <a:endParaRPr lang="id-ID"/>
              </a:p>
            </p:txBody>
          </p:sp>
          <p:sp>
            <p:nvSpPr>
              <p:cNvPr id="11384" name="Line 120"/>
              <p:cNvSpPr>
                <a:spLocks noChangeShapeType="1"/>
              </p:cNvSpPr>
              <p:nvPr/>
            </p:nvSpPr>
            <p:spPr bwMode="white">
              <a:xfrm>
                <a:off x="2622" y="255"/>
                <a:ext cx="0" cy="418"/>
              </a:xfrm>
              <a:prstGeom prst="line">
                <a:avLst/>
              </a:prstGeom>
              <a:noFill/>
              <a:ln w="9525">
                <a:solidFill>
                  <a:schemeClr val="folHlink"/>
                </a:solidFill>
                <a:round/>
                <a:headEnd/>
                <a:tailEnd/>
              </a:ln>
              <a:effectLst/>
            </p:spPr>
            <p:txBody>
              <a:bodyPr wrap="none" anchor="ctr"/>
              <a:lstStyle/>
              <a:p>
                <a:endParaRPr lang="id-ID"/>
              </a:p>
            </p:txBody>
          </p:sp>
          <p:sp>
            <p:nvSpPr>
              <p:cNvPr id="11385" name="Line 121"/>
              <p:cNvSpPr>
                <a:spLocks noChangeShapeType="1"/>
              </p:cNvSpPr>
              <p:nvPr/>
            </p:nvSpPr>
            <p:spPr bwMode="white">
              <a:xfrm>
                <a:off x="2850" y="255"/>
                <a:ext cx="0" cy="418"/>
              </a:xfrm>
              <a:prstGeom prst="line">
                <a:avLst/>
              </a:prstGeom>
              <a:noFill/>
              <a:ln w="9525">
                <a:solidFill>
                  <a:schemeClr val="folHlink"/>
                </a:solidFill>
                <a:round/>
                <a:headEnd/>
                <a:tailEnd/>
              </a:ln>
              <a:effectLst/>
            </p:spPr>
            <p:txBody>
              <a:bodyPr wrap="none" anchor="ctr"/>
              <a:lstStyle/>
              <a:p>
                <a:endParaRPr lang="id-ID"/>
              </a:p>
            </p:txBody>
          </p:sp>
          <p:sp>
            <p:nvSpPr>
              <p:cNvPr id="11386" name="Line 122"/>
              <p:cNvSpPr>
                <a:spLocks noChangeShapeType="1"/>
              </p:cNvSpPr>
              <p:nvPr/>
            </p:nvSpPr>
            <p:spPr bwMode="white">
              <a:xfrm>
                <a:off x="3078" y="255"/>
                <a:ext cx="0" cy="418"/>
              </a:xfrm>
              <a:prstGeom prst="line">
                <a:avLst/>
              </a:prstGeom>
              <a:noFill/>
              <a:ln w="9525">
                <a:solidFill>
                  <a:schemeClr val="folHlink"/>
                </a:solidFill>
                <a:round/>
                <a:headEnd/>
                <a:tailEnd/>
              </a:ln>
              <a:effectLst/>
            </p:spPr>
            <p:txBody>
              <a:bodyPr wrap="none" anchor="ctr"/>
              <a:lstStyle/>
              <a:p>
                <a:endParaRPr lang="id-ID"/>
              </a:p>
            </p:txBody>
          </p:sp>
          <p:sp>
            <p:nvSpPr>
              <p:cNvPr id="11387" name="Line 123"/>
              <p:cNvSpPr>
                <a:spLocks noChangeShapeType="1"/>
              </p:cNvSpPr>
              <p:nvPr/>
            </p:nvSpPr>
            <p:spPr bwMode="white">
              <a:xfrm>
                <a:off x="3306" y="255"/>
                <a:ext cx="0" cy="418"/>
              </a:xfrm>
              <a:prstGeom prst="line">
                <a:avLst/>
              </a:prstGeom>
              <a:noFill/>
              <a:ln w="9525">
                <a:solidFill>
                  <a:schemeClr val="folHlink"/>
                </a:solidFill>
                <a:round/>
                <a:headEnd/>
                <a:tailEnd/>
              </a:ln>
              <a:effectLst/>
            </p:spPr>
            <p:txBody>
              <a:bodyPr wrap="none" anchor="ctr"/>
              <a:lstStyle/>
              <a:p>
                <a:endParaRPr lang="id-ID"/>
              </a:p>
            </p:txBody>
          </p:sp>
          <p:sp>
            <p:nvSpPr>
              <p:cNvPr id="11388" name="Line 124"/>
              <p:cNvSpPr>
                <a:spLocks noChangeShapeType="1"/>
              </p:cNvSpPr>
              <p:nvPr/>
            </p:nvSpPr>
            <p:spPr bwMode="white">
              <a:xfrm>
                <a:off x="3534" y="255"/>
                <a:ext cx="0" cy="418"/>
              </a:xfrm>
              <a:prstGeom prst="line">
                <a:avLst/>
              </a:prstGeom>
              <a:noFill/>
              <a:ln w="9525">
                <a:solidFill>
                  <a:schemeClr val="folHlink"/>
                </a:solidFill>
                <a:round/>
                <a:headEnd/>
                <a:tailEnd/>
              </a:ln>
              <a:effectLst/>
            </p:spPr>
            <p:txBody>
              <a:bodyPr wrap="none" anchor="ctr"/>
              <a:lstStyle/>
              <a:p>
                <a:endParaRPr lang="id-ID"/>
              </a:p>
            </p:txBody>
          </p:sp>
          <p:sp>
            <p:nvSpPr>
              <p:cNvPr id="11389" name="Line 125"/>
              <p:cNvSpPr>
                <a:spLocks noChangeShapeType="1"/>
              </p:cNvSpPr>
              <p:nvPr/>
            </p:nvSpPr>
            <p:spPr bwMode="white">
              <a:xfrm>
                <a:off x="3762" y="255"/>
                <a:ext cx="0" cy="418"/>
              </a:xfrm>
              <a:prstGeom prst="line">
                <a:avLst/>
              </a:prstGeom>
              <a:noFill/>
              <a:ln w="9525">
                <a:solidFill>
                  <a:schemeClr val="folHlink"/>
                </a:solidFill>
                <a:round/>
                <a:headEnd/>
                <a:tailEnd/>
              </a:ln>
              <a:effectLst/>
            </p:spPr>
            <p:txBody>
              <a:bodyPr wrap="none" anchor="ctr"/>
              <a:lstStyle/>
              <a:p>
                <a:endParaRPr lang="id-ID"/>
              </a:p>
            </p:txBody>
          </p:sp>
          <p:sp>
            <p:nvSpPr>
              <p:cNvPr id="11390" name="Line 126"/>
              <p:cNvSpPr>
                <a:spLocks noChangeShapeType="1"/>
              </p:cNvSpPr>
              <p:nvPr/>
            </p:nvSpPr>
            <p:spPr bwMode="white">
              <a:xfrm>
                <a:off x="3990" y="255"/>
                <a:ext cx="0" cy="418"/>
              </a:xfrm>
              <a:prstGeom prst="line">
                <a:avLst/>
              </a:prstGeom>
              <a:noFill/>
              <a:ln w="9525">
                <a:solidFill>
                  <a:schemeClr val="folHlink"/>
                </a:solidFill>
                <a:round/>
                <a:headEnd/>
                <a:tailEnd/>
              </a:ln>
              <a:effectLst/>
            </p:spPr>
            <p:txBody>
              <a:bodyPr wrap="none" anchor="ctr"/>
              <a:lstStyle/>
              <a:p>
                <a:endParaRPr lang="id-ID"/>
              </a:p>
            </p:txBody>
          </p:sp>
          <p:sp>
            <p:nvSpPr>
              <p:cNvPr id="11391" name="Line 127"/>
              <p:cNvSpPr>
                <a:spLocks noChangeShapeType="1"/>
              </p:cNvSpPr>
              <p:nvPr/>
            </p:nvSpPr>
            <p:spPr bwMode="white">
              <a:xfrm>
                <a:off x="4218" y="255"/>
                <a:ext cx="0" cy="418"/>
              </a:xfrm>
              <a:prstGeom prst="line">
                <a:avLst/>
              </a:prstGeom>
              <a:noFill/>
              <a:ln w="9525">
                <a:solidFill>
                  <a:schemeClr val="folHlink"/>
                </a:solidFill>
                <a:round/>
                <a:headEnd/>
                <a:tailEnd/>
              </a:ln>
              <a:effectLst/>
            </p:spPr>
            <p:txBody>
              <a:bodyPr wrap="none" anchor="ctr"/>
              <a:lstStyle/>
              <a:p>
                <a:endParaRPr lang="id-ID"/>
              </a:p>
            </p:txBody>
          </p:sp>
          <p:sp>
            <p:nvSpPr>
              <p:cNvPr id="11392" name="Line 128"/>
              <p:cNvSpPr>
                <a:spLocks noChangeShapeType="1"/>
              </p:cNvSpPr>
              <p:nvPr/>
            </p:nvSpPr>
            <p:spPr bwMode="white">
              <a:xfrm>
                <a:off x="4446" y="255"/>
                <a:ext cx="0" cy="418"/>
              </a:xfrm>
              <a:prstGeom prst="line">
                <a:avLst/>
              </a:prstGeom>
              <a:noFill/>
              <a:ln w="9525">
                <a:solidFill>
                  <a:schemeClr val="folHlink"/>
                </a:solidFill>
                <a:round/>
                <a:headEnd/>
                <a:tailEnd/>
              </a:ln>
              <a:effectLst/>
            </p:spPr>
            <p:txBody>
              <a:bodyPr wrap="none" anchor="ctr"/>
              <a:lstStyle/>
              <a:p>
                <a:endParaRPr lang="id-ID"/>
              </a:p>
            </p:txBody>
          </p:sp>
          <p:sp>
            <p:nvSpPr>
              <p:cNvPr id="11393" name="Line 129"/>
              <p:cNvSpPr>
                <a:spLocks noChangeShapeType="1"/>
              </p:cNvSpPr>
              <p:nvPr/>
            </p:nvSpPr>
            <p:spPr bwMode="white">
              <a:xfrm>
                <a:off x="4674" y="255"/>
                <a:ext cx="0" cy="418"/>
              </a:xfrm>
              <a:prstGeom prst="line">
                <a:avLst/>
              </a:prstGeom>
              <a:noFill/>
              <a:ln w="9525">
                <a:solidFill>
                  <a:schemeClr val="folHlink"/>
                </a:solidFill>
                <a:round/>
                <a:headEnd/>
                <a:tailEnd/>
              </a:ln>
              <a:effectLst/>
            </p:spPr>
            <p:txBody>
              <a:bodyPr wrap="none" anchor="ctr"/>
              <a:lstStyle/>
              <a:p>
                <a:endParaRPr lang="id-ID"/>
              </a:p>
            </p:txBody>
          </p:sp>
          <p:sp>
            <p:nvSpPr>
              <p:cNvPr id="11394" name="Line 130"/>
              <p:cNvSpPr>
                <a:spLocks noChangeShapeType="1"/>
              </p:cNvSpPr>
              <p:nvPr/>
            </p:nvSpPr>
            <p:spPr bwMode="white">
              <a:xfrm>
                <a:off x="4902" y="255"/>
                <a:ext cx="0" cy="418"/>
              </a:xfrm>
              <a:prstGeom prst="line">
                <a:avLst/>
              </a:prstGeom>
              <a:noFill/>
              <a:ln w="9525">
                <a:solidFill>
                  <a:schemeClr val="folHlink"/>
                </a:solidFill>
                <a:round/>
                <a:headEnd/>
                <a:tailEnd/>
              </a:ln>
              <a:effectLst/>
            </p:spPr>
            <p:txBody>
              <a:bodyPr wrap="none" anchor="ctr"/>
              <a:lstStyle/>
              <a:p>
                <a:endParaRPr lang="id-ID"/>
              </a:p>
            </p:txBody>
          </p:sp>
          <p:sp>
            <p:nvSpPr>
              <p:cNvPr id="11395" name="Line 131"/>
              <p:cNvSpPr>
                <a:spLocks noChangeShapeType="1"/>
              </p:cNvSpPr>
              <p:nvPr/>
            </p:nvSpPr>
            <p:spPr bwMode="white">
              <a:xfrm>
                <a:off x="5130" y="255"/>
                <a:ext cx="0" cy="418"/>
              </a:xfrm>
              <a:prstGeom prst="line">
                <a:avLst/>
              </a:prstGeom>
              <a:noFill/>
              <a:ln w="9525">
                <a:solidFill>
                  <a:schemeClr val="folHlink"/>
                </a:solidFill>
                <a:round/>
                <a:headEnd/>
                <a:tailEnd/>
              </a:ln>
              <a:effectLst/>
            </p:spPr>
            <p:txBody>
              <a:bodyPr wrap="none" anchor="ctr"/>
              <a:lstStyle/>
              <a:p>
                <a:endParaRPr lang="id-ID"/>
              </a:p>
            </p:txBody>
          </p:sp>
          <p:sp>
            <p:nvSpPr>
              <p:cNvPr id="11396" name="Line 132"/>
              <p:cNvSpPr>
                <a:spLocks noChangeShapeType="1"/>
              </p:cNvSpPr>
              <p:nvPr/>
            </p:nvSpPr>
            <p:spPr bwMode="white">
              <a:xfrm>
                <a:off x="5358" y="255"/>
                <a:ext cx="0" cy="418"/>
              </a:xfrm>
              <a:prstGeom prst="line">
                <a:avLst/>
              </a:prstGeom>
              <a:noFill/>
              <a:ln w="9525">
                <a:solidFill>
                  <a:schemeClr val="folHlink"/>
                </a:solidFill>
                <a:round/>
                <a:headEnd/>
                <a:tailEnd/>
              </a:ln>
              <a:effectLst/>
            </p:spPr>
            <p:txBody>
              <a:bodyPr wrap="none" anchor="ctr"/>
              <a:lstStyle/>
              <a:p>
                <a:endParaRPr lang="id-ID"/>
              </a:p>
            </p:txBody>
          </p:sp>
        </p:grpSp>
        <p:grpSp>
          <p:nvGrpSpPr>
            <p:cNvPr id="7" name="Group 133"/>
            <p:cNvGrpSpPr>
              <a:grpSpLocks/>
            </p:cNvGrpSpPr>
            <p:nvPr/>
          </p:nvGrpSpPr>
          <p:grpSpPr bwMode="auto">
            <a:xfrm>
              <a:off x="1208" y="109"/>
              <a:ext cx="3694" cy="423"/>
              <a:chOff x="1034" y="245"/>
              <a:chExt cx="3694" cy="423"/>
            </a:xfrm>
          </p:grpSpPr>
          <p:sp>
            <p:nvSpPr>
              <p:cNvPr id="11398" name="Line 134"/>
              <p:cNvSpPr>
                <a:spLocks noChangeShapeType="1"/>
              </p:cNvSpPr>
              <p:nvPr/>
            </p:nvSpPr>
            <p:spPr bwMode="ltGray">
              <a:xfrm>
                <a:off x="2676" y="246"/>
                <a:ext cx="0" cy="142"/>
              </a:xfrm>
              <a:prstGeom prst="line">
                <a:avLst/>
              </a:prstGeom>
              <a:noFill/>
              <a:ln w="9525">
                <a:solidFill>
                  <a:schemeClr val="hlink"/>
                </a:solidFill>
                <a:round/>
                <a:headEnd/>
                <a:tailEnd/>
              </a:ln>
              <a:effectLst/>
            </p:spPr>
            <p:txBody>
              <a:bodyPr wrap="none" anchor="ctr"/>
              <a:lstStyle/>
              <a:p>
                <a:endParaRPr lang="id-ID"/>
              </a:p>
            </p:txBody>
          </p:sp>
          <p:sp>
            <p:nvSpPr>
              <p:cNvPr id="11399" name="Line 135"/>
              <p:cNvSpPr>
                <a:spLocks noChangeShapeType="1"/>
              </p:cNvSpPr>
              <p:nvPr/>
            </p:nvSpPr>
            <p:spPr bwMode="ltGray">
              <a:xfrm>
                <a:off x="2798" y="468"/>
                <a:ext cx="70" cy="0"/>
              </a:xfrm>
              <a:prstGeom prst="line">
                <a:avLst/>
              </a:prstGeom>
              <a:noFill/>
              <a:ln w="9525">
                <a:solidFill>
                  <a:schemeClr val="hlink"/>
                </a:solidFill>
                <a:round/>
                <a:headEnd/>
                <a:tailEnd/>
              </a:ln>
              <a:effectLst/>
            </p:spPr>
            <p:txBody>
              <a:bodyPr wrap="none" anchor="ctr"/>
              <a:lstStyle/>
              <a:p>
                <a:endParaRPr lang="id-ID"/>
              </a:p>
            </p:txBody>
          </p:sp>
          <p:sp>
            <p:nvSpPr>
              <p:cNvPr id="11400" name="Line 136"/>
              <p:cNvSpPr>
                <a:spLocks noChangeShapeType="1"/>
              </p:cNvSpPr>
              <p:nvPr/>
            </p:nvSpPr>
            <p:spPr bwMode="ltGray">
              <a:xfrm>
                <a:off x="2904" y="486"/>
                <a:ext cx="0" cy="28"/>
              </a:xfrm>
              <a:prstGeom prst="line">
                <a:avLst/>
              </a:prstGeom>
              <a:noFill/>
              <a:ln w="9525">
                <a:solidFill>
                  <a:schemeClr val="hlink"/>
                </a:solidFill>
                <a:round/>
                <a:headEnd/>
                <a:tailEnd/>
              </a:ln>
              <a:effectLst/>
            </p:spPr>
            <p:txBody>
              <a:bodyPr wrap="none" anchor="ctr"/>
              <a:lstStyle/>
              <a:p>
                <a:endParaRPr lang="id-ID"/>
              </a:p>
            </p:txBody>
          </p:sp>
          <p:sp>
            <p:nvSpPr>
              <p:cNvPr id="11401" name="Line 137"/>
              <p:cNvSpPr>
                <a:spLocks noChangeShapeType="1"/>
              </p:cNvSpPr>
              <p:nvPr/>
            </p:nvSpPr>
            <p:spPr bwMode="ltGray">
              <a:xfrm>
                <a:off x="3132" y="586"/>
                <a:ext cx="0" cy="79"/>
              </a:xfrm>
              <a:prstGeom prst="line">
                <a:avLst/>
              </a:prstGeom>
              <a:noFill/>
              <a:ln w="9525">
                <a:solidFill>
                  <a:schemeClr val="hlink"/>
                </a:solidFill>
                <a:round/>
                <a:headEnd/>
                <a:tailEnd/>
              </a:ln>
              <a:effectLst/>
            </p:spPr>
            <p:txBody>
              <a:bodyPr wrap="none" anchor="ctr"/>
              <a:lstStyle/>
              <a:p>
                <a:endParaRPr lang="id-ID"/>
              </a:p>
            </p:txBody>
          </p:sp>
          <p:sp>
            <p:nvSpPr>
              <p:cNvPr id="11402" name="Line 138"/>
              <p:cNvSpPr>
                <a:spLocks noChangeShapeType="1"/>
              </p:cNvSpPr>
              <p:nvPr/>
            </p:nvSpPr>
            <p:spPr bwMode="ltGray">
              <a:xfrm>
                <a:off x="3816" y="358"/>
                <a:ext cx="0" cy="180"/>
              </a:xfrm>
              <a:prstGeom prst="line">
                <a:avLst/>
              </a:prstGeom>
              <a:noFill/>
              <a:ln w="9525">
                <a:solidFill>
                  <a:schemeClr val="hlink"/>
                </a:solidFill>
                <a:round/>
                <a:headEnd/>
                <a:tailEnd/>
              </a:ln>
              <a:effectLst/>
            </p:spPr>
            <p:txBody>
              <a:bodyPr wrap="none" anchor="ctr"/>
              <a:lstStyle/>
              <a:p>
                <a:endParaRPr lang="id-ID"/>
              </a:p>
            </p:txBody>
          </p:sp>
          <p:sp>
            <p:nvSpPr>
              <p:cNvPr id="11403" name="Line 139"/>
              <p:cNvSpPr>
                <a:spLocks noChangeShapeType="1"/>
              </p:cNvSpPr>
              <p:nvPr/>
            </p:nvSpPr>
            <p:spPr bwMode="ltGray">
              <a:xfrm>
                <a:off x="3722" y="468"/>
                <a:ext cx="348" cy="0"/>
              </a:xfrm>
              <a:prstGeom prst="line">
                <a:avLst/>
              </a:prstGeom>
              <a:noFill/>
              <a:ln w="9525">
                <a:solidFill>
                  <a:schemeClr val="hlink"/>
                </a:solidFill>
                <a:round/>
                <a:headEnd/>
                <a:tailEnd/>
              </a:ln>
              <a:effectLst/>
            </p:spPr>
            <p:txBody>
              <a:bodyPr wrap="none" anchor="ctr"/>
              <a:lstStyle/>
              <a:p>
                <a:endParaRPr lang="id-ID"/>
              </a:p>
            </p:txBody>
          </p:sp>
          <p:sp>
            <p:nvSpPr>
              <p:cNvPr id="11404" name="Line 140"/>
              <p:cNvSpPr>
                <a:spLocks noChangeShapeType="1"/>
              </p:cNvSpPr>
              <p:nvPr/>
            </p:nvSpPr>
            <p:spPr bwMode="ltGray">
              <a:xfrm>
                <a:off x="4044" y="372"/>
                <a:ext cx="0" cy="294"/>
              </a:xfrm>
              <a:prstGeom prst="line">
                <a:avLst/>
              </a:prstGeom>
              <a:noFill/>
              <a:ln w="9525">
                <a:solidFill>
                  <a:schemeClr val="hlink"/>
                </a:solidFill>
                <a:round/>
                <a:headEnd/>
                <a:tailEnd/>
              </a:ln>
              <a:effectLst/>
            </p:spPr>
            <p:txBody>
              <a:bodyPr wrap="none" anchor="ctr"/>
              <a:lstStyle/>
              <a:p>
                <a:endParaRPr lang="id-ID"/>
              </a:p>
            </p:txBody>
          </p:sp>
          <p:sp>
            <p:nvSpPr>
              <p:cNvPr id="11405" name="Line 141"/>
              <p:cNvSpPr>
                <a:spLocks noChangeShapeType="1"/>
              </p:cNvSpPr>
              <p:nvPr/>
            </p:nvSpPr>
            <p:spPr bwMode="ltGray">
              <a:xfrm flipV="1">
                <a:off x="4046" y="248"/>
                <a:ext cx="0" cy="50"/>
              </a:xfrm>
              <a:prstGeom prst="line">
                <a:avLst/>
              </a:prstGeom>
              <a:noFill/>
              <a:ln w="9525">
                <a:solidFill>
                  <a:schemeClr val="hlink"/>
                </a:solidFill>
                <a:round/>
                <a:headEnd/>
                <a:tailEnd/>
              </a:ln>
              <a:effectLst/>
            </p:spPr>
            <p:txBody>
              <a:bodyPr wrap="none" anchor="ctr"/>
              <a:lstStyle/>
              <a:p>
                <a:endParaRPr lang="id-ID"/>
              </a:p>
            </p:txBody>
          </p:sp>
          <p:sp>
            <p:nvSpPr>
              <p:cNvPr id="11406" name="Line 142"/>
              <p:cNvSpPr>
                <a:spLocks noChangeShapeType="1"/>
              </p:cNvSpPr>
              <p:nvPr/>
            </p:nvSpPr>
            <p:spPr bwMode="ltGray">
              <a:xfrm flipV="1">
                <a:off x="4272" y="246"/>
                <a:ext cx="0" cy="182"/>
              </a:xfrm>
              <a:prstGeom prst="line">
                <a:avLst/>
              </a:prstGeom>
              <a:noFill/>
              <a:ln w="9525">
                <a:solidFill>
                  <a:schemeClr val="hlink"/>
                </a:solidFill>
                <a:round/>
                <a:headEnd/>
                <a:tailEnd/>
              </a:ln>
              <a:effectLst/>
            </p:spPr>
            <p:txBody>
              <a:bodyPr wrap="none" anchor="ctr"/>
              <a:lstStyle/>
              <a:p>
                <a:endParaRPr lang="id-ID"/>
              </a:p>
            </p:txBody>
          </p:sp>
          <p:sp>
            <p:nvSpPr>
              <p:cNvPr id="11407" name="Line 143"/>
              <p:cNvSpPr>
                <a:spLocks noChangeShapeType="1"/>
              </p:cNvSpPr>
              <p:nvPr/>
            </p:nvSpPr>
            <p:spPr bwMode="ltGray">
              <a:xfrm flipH="1">
                <a:off x="4422" y="468"/>
                <a:ext cx="78" cy="0"/>
              </a:xfrm>
              <a:prstGeom prst="line">
                <a:avLst/>
              </a:prstGeom>
              <a:noFill/>
              <a:ln w="9525">
                <a:solidFill>
                  <a:schemeClr val="hlink"/>
                </a:solidFill>
                <a:round/>
                <a:headEnd/>
                <a:tailEnd/>
              </a:ln>
              <a:effectLst/>
            </p:spPr>
            <p:txBody>
              <a:bodyPr wrap="none" anchor="ctr"/>
              <a:lstStyle/>
              <a:p>
                <a:endParaRPr lang="id-ID"/>
              </a:p>
            </p:txBody>
          </p:sp>
          <p:sp>
            <p:nvSpPr>
              <p:cNvPr id="11408" name="Line 144"/>
              <p:cNvSpPr>
                <a:spLocks noChangeShapeType="1"/>
              </p:cNvSpPr>
              <p:nvPr/>
            </p:nvSpPr>
            <p:spPr bwMode="ltGray">
              <a:xfrm flipH="1">
                <a:off x="4290" y="468"/>
                <a:ext cx="62" cy="0"/>
              </a:xfrm>
              <a:prstGeom prst="line">
                <a:avLst/>
              </a:prstGeom>
              <a:noFill/>
              <a:ln w="9525">
                <a:solidFill>
                  <a:schemeClr val="hlink"/>
                </a:solidFill>
                <a:round/>
                <a:headEnd/>
                <a:tailEnd/>
              </a:ln>
              <a:effectLst/>
            </p:spPr>
            <p:txBody>
              <a:bodyPr wrap="none" anchor="ctr"/>
              <a:lstStyle/>
              <a:p>
                <a:endParaRPr lang="id-ID"/>
              </a:p>
            </p:txBody>
          </p:sp>
          <p:sp>
            <p:nvSpPr>
              <p:cNvPr id="11409" name="Line 145"/>
              <p:cNvSpPr>
                <a:spLocks noChangeShapeType="1"/>
              </p:cNvSpPr>
              <p:nvPr/>
            </p:nvSpPr>
            <p:spPr bwMode="ltGray">
              <a:xfrm flipV="1">
                <a:off x="4500" y="246"/>
                <a:ext cx="0" cy="270"/>
              </a:xfrm>
              <a:prstGeom prst="line">
                <a:avLst/>
              </a:prstGeom>
              <a:noFill/>
              <a:ln w="9525">
                <a:solidFill>
                  <a:schemeClr val="hlink"/>
                </a:solidFill>
                <a:round/>
                <a:headEnd/>
                <a:tailEnd/>
              </a:ln>
              <a:effectLst/>
            </p:spPr>
            <p:txBody>
              <a:bodyPr wrap="none" anchor="ctr"/>
              <a:lstStyle/>
              <a:p>
                <a:endParaRPr lang="id-ID"/>
              </a:p>
            </p:txBody>
          </p:sp>
          <p:sp>
            <p:nvSpPr>
              <p:cNvPr id="11410" name="Line 146"/>
              <p:cNvSpPr>
                <a:spLocks noChangeShapeType="1"/>
              </p:cNvSpPr>
              <p:nvPr/>
            </p:nvSpPr>
            <p:spPr bwMode="ltGray">
              <a:xfrm>
                <a:off x="4728" y="606"/>
                <a:ext cx="0" cy="34"/>
              </a:xfrm>
              <a:prstGeom prst="line">
                <a:avLst/>
              </a:prstGeom>
              <a:noFill/>
              <a:ln w="9525">
                <a:solidFill>
                  <a:schemeClr val="hlink"/>
                </a:solidFill>
                <a:round/>
                <a:headEnd/>
                <a:tailEnd/>
              </a:ln>
              <a:effectLst/>
            </p:spPr>
            <p:txBody>
              <a:bodyPr wrap="none" anchor="ctr"/>
              <a:lstStyle/>
              <a:p>
                <a:endParaRPr lang="id-ID"/>
              </a:p>
            </p:txBody>
          </p:sp>
          <p:sp>
            <p:nvSpPr>
              <p:cNvPr id="11411" name="Line 147"/>
              <p:cNvSpPr>
                <a:spLocks noChangeShapeType="1"/>
              </p:cNvSpPr>
              <p:nvPr/>
            </p:nvSpPr>
            <p:spPr bwMode="ltGray">
              <a:xfrm>
                <a:off x="1992" y="250"/>
                <a:ext cx="0" cy="62"/>
              </a:xfrm>
              <a:prstGeom prst="line">
                <a:avLst/>
              </a:prstGeom>
              <a:noFill/>
              <a:ln w="9525">
                <a:solidFill>
                  <a:schemeClr val="hlink"/>
                </a:solidFill>
                <a:round/>
                <a:headEnd/>
                <a:tailEnd/>
              </a:ln>
              <a:effectLst/>
            </p:spPr>
            <p:txBody>
              <a:bodyPr wrap="none" anchor="ctr"/>
              <a:lstStyle/>
              <a:p>
                <a:endParaRPr lang="id-ID"/>
              </a:p>
            </p:txBody>
          </p:sp>
          <p:sp>
            <p:nvSpPr>
              <p:cNvPr id="11412" name="Line 148"/>
              <p:cNvSpPr>
                <a:spLocks noChangeShapeType="1"/>
              </p:cNvSpPr>
              <p:nvPr/>
            </p:nvSpPr>
            <p:spPr bwMode="ltGray">
              <a:xfrm>
                <a:off x="1764" y="247"/>
                <a:ext cx="0" cy="337"/>
              </a:xfrm>
              <a:prstGeom prst="line">
                <a:avLst/>
              </a:prstGeom>
              <a:noFill/>
              <a:ln w="9525">
                <a:solidFill>
                  <a:schemeClr val="hlink"/>
                </a:solidFill>
                <a:round/>
                <a:headEnd/>
                <a:tailEnd/>
              </a:ln>
              <a:effectLst/>
            </p:spPr>
            <p:txBody>
              <a:bodyPr wrap="none" anchor="ctr"/>
              <a:lstStyle/>
              <a:p>
                <a:endParaRPr lang="id-ID"/>
              </a:p>
            </p:txBody>
          </p:sp>
          <p:sp>
            <p:nvSpPr>
              <p:cNvPr id="11413" name="Line 149"/>
              <p:cNvSpPr>
                <a:spLocks noChangeShapeType="1"/>
              </p:cNvSpPr>
              <p:nvPr/>
            </p:nvSpPr>
            <p:spPr bwMode="ltGray">
              <a:xfrm flipH="1">
                <a:off x="1738" y="468"/>
                <a:ext cx="68" cy="0"/>
              </a:xfrm>
              <a:prstGeom prst="line">
                <a:avLst/>
              </a:prstGeom>
              <a:noFill/>
              <a:ln w="9525">
                <a:solidFill>
                  <a:schemeClr val="hlink"/>
                </a:solidFill>
                <a:round/>
                <a:headEnd/>
                <a:tailEnd/>
              </a:ln>
              <a:effectLst/>
            </p:spPr>
            <p:txBody>
              <a:bodyPr wrap="none" anchor="ctr"/>
              <a:lstStyle/>
              <a:p>
                <a:endParaRPr lang="id-ID"/>
              </a:p>
            </p:txBody>
          </p:sp>
          <p:sp>
            <p:nvSpPr>
              <p:cNvPr id="11414" name="Line 150"/>
              <p:cNvSpPr>
                <a:spLocks noChangeShapeType="1"/>
              </p:cNvSpPr>
              <p:nvPr/>
            </p:nvSpPr>
            <p:spPr bwMode="ltGray">
              <a:xfrm>
                <a:off x="1604" y="468"/>
                <a:ext cx="60" cy="0"/>
              </a:xfrm>
              <a:prstGeom prst="line">
                <a:avLst/>
              </a:prstGeom>
              <a:noFill/>
              <a:ln w="9525">
                <a:solidFill>
                  <a:schemeClr val="hlink"/>
                </a:solidFill>
                <a:round/>
                <a:headEnd/>
                <a:tailEnd/>
              </a:ln>
              <a:effectLst/>
            </p:spPr>
            <p:txBody>
              <a:bodyPr wrap="none" anchor="ctr"/>
              <a:lstStyle/>
              <a:p>
                <a:endParaRPr lang="id-ID"/>
              </a:p>
            </p:txBody>
          </p:sp>
          <p:sp>
            <p:nvSpPr>
              <p:cNvPr id="11415" name="Line 151"/>
              <p:cNvSpPr>
                <a:spLocks noChangeShapeType="1"/>
              </p:cNvSpPr>
              <p:nvPr/>
            </p:nvSpPr>
            <p:spPr bwMode="ltGray">
              <a:xfrm flipH="1">
                <a:off x="1404" y="468"/>
                <a:ext cx="82" cy="0"/>
              </a:xfrm>
              <a:prstGeom prst="line">
                <a:avLst/>
              </a:prstGeom>
              <a:noFill/>
              <a:ln w="9525">
                <a:solidFill>
                  <a:schemeClr val="hlink"/>
                </a:solidFill>
                <a:round/>
                <a:headEnd/>
                <a:tailEnd/>
              </a:ln>
              <a:effectLst/>
            </p:spPr>
            <p:txBody>
              <a:bodyPr wrap="none" anchor="ctr"/>
              <a:lstStyle/>
              <a:p>
                <a:endParaRPr lang="id-ID"/>
              </a:p>
            </p:txBody>
          </p:sp>
          <p:sp>
            <p:nvSpPr>
              <p:cNvPr id="11416" name="Line 152"/>
              <p:cNvSpPr>
                <a:spLocks noChangeShapeType="1"/>
              </p:cNvSpPr>
              <p:nvPr/>
            </p:nvSpPr>
            <p:spPr bwMode="ltGray">
              <a:xfrm>
                <a:off x="1034" y="468"/>
                <a:ext cx="348" cy="0"/>
              </a:xfrm>
              <a:prstGeom prst="line">
                <a:avLst/>
              </a:prstGeom>
              <a:noFill/>
              <a:ln w="9525">
                <a:solidFill>
                  <a:schemeClr val="hlink"/>
                </a:solidFill>
                <a:round/>
                <a:headEnd/>
                <a:tailEnd/>
              </a:ln>
              <a:effectLst/>
            </p:spPr>
            <p:txBody>
              <a:bodyPr wrap="none" anchor="ctr"/>
              <a:lstStyle/>
              <a:p>
                <a:endParaRPr lang="id-ID"/>
              </a:p>
            </p:txBody>
          </p:sp>
          <p:sp>
            <p:nvSpPr>
              <p:cNvPr id="11417" name="Line 153"/>
              <p:cNvSpPr>
                <a:spLocks noChangeShapeType="1"/>
              </p:cNvSpPr>
              <p:nvPr/>
            </p:nvSpPr>
            <p:spPr bwMode="ltGray">
              <a:xfrm>
                <a:off x="1306" y="370"/>
                <a:ext cx="0" cy="298"/>
              </a:xfrm>
              <a:prstGeom prst="line">
                <a:avLst/>
              </a:prstGeom>
              <a:noFill/>
              <a:ln w="9525">
                <a:solidFill>
                  <a:schemeClr val="hlink"/>
                </a:solidFill>
                <a:round/>
                <a:headEnd/>
                <a:tailEnd/>
              </a:ln>
              <a:effectLst/>
            </p:spPr>
            <p:txBody>
              <a:bodyPr wrap="none" anchor="ctr"/>
              <a:lstStyle/>
              <a:p>
                <a:endParaRPr lang="id-ID"/>
              </a:p>
            </p:txBody>
          </p:sp>
          <p:sp>
            <p:nvSpPr>
              <p:cNvPr id="11418" name="Line 154"/>
              <p:cNvSpPr>
                <a:spLocks noChangeShapeType="1"/>
              </p:cNvSpPr>
              <p:nvPr/>
            </p:nvSpPr>
            <p:spPr bwMode="ltGray">
              <a:xfrm>
                <a:off x="1080" y="388"/>
                <a:ext cx="0" cy="156"/>
              </a:xfrm>
              <a:prstGeom prst="line">
                <a:avLst/>
              </a:prstGeom>
              <a:noFill/>
              <a:ln w="9525">
                <a:solidFill>
                  <a:schemeClr val="hlink"/>
                </a:solidFill>
                <a:round/>
                <a:headEnd/>
                <a:tailEnd/>
              </a:ln>
              <a:effectLst/>
            </p:spPr>
            <p:txBody>
              <a:bodyPr wrap="none" anchor="ctr"/>
              <a:lstStyle/>
              <a:p>
                <a:endParaRPr lang="id-ID"/>
              </a:p>
            </p:txBody>
          </p:sp>
          <p:sp>
            <p:nvSpPr>
              <p:cNvPr id="11419" name="Line 155"/>
              <p:cNvSpPr>
                <a:spLocks noChangeShapeType="1"/>
              </p:cNvSpPr>
              <p:nvPr/>
            </p:nvSpPr>
            <p:spPr bwMode="ltGray">
              <a:xfrm flipH="1" flipV="1">
                <a:off x="1308" y="245"/>
                <a:ext cx="0" cy="27"/>
              </a:xfrm>
              <a:prstGeom prst="line">
                <a:avLst/>
              </a:prstGeom>
              <a:noFill/>
              <a:ln w="9525">
                <a:solidFill>
                  <a:schemeClr val="hlink"/>
                </a:solidFill>
                <a:round/>
                <a:headEnd/>
                <a:tailEnd/>
              </a:ln>
              <a:effectLst/>
            </p:spPr>
            <p:txBody>
              <a:bodyPr wrap="none" anchor="ctr"/>
              <a:lstStyle/>
              <a:p>
                <a:endParaRPr lang="id-ID"/>
              </a:p>
            </p:txBody>
          </p:sp>
          <p:sp>
            <p:nvSpPr>
              <p:cNvPr id="11420" name="Line 156"/>
              <p:cNvSpPr>
                <a:spLocks noChangeShapeType="1"/>
              </p:cNvSpPr>
              <p:nvPr/>
            </p:nvSpPr>
            <p:spPr bwMode="ltGray">
              <a:xfrm>
                <a:off x="1536" y="316"/>
                <a:ext cx="0" cy="96"/>
              </a:xfrm>
              <a:prstGeom prst="line">
                <a:avLst/>
              </a:prstGeom>
              <a:noFill/>
              <a:ln w="9525">
                <a:solidFill>
                  <a:schemeClr val="hlink"/>
                </a:solidFill>
                <a:round/>
                <a:headEnd/>
                <a:tailEnd/>
              </a:ln>
              <a:effectLst/>
            </p:spPr>
            <p:txBody>
              <a:bodyPr wrap="none" anchor="ctr"/>
              <a:lstStyle/>
              <a:p>
                <a:endParaRPr lang="id-ID"/>
              </a:p>
            </p:txBody>
          </p:sp>
          <p:sp>
            <p:nvSpPr>
              <p:cNvPr id="11421" name="Line 157"/>
              <p:cNvSpPr>
                <a:spLocks noChangeShapeType="1"/>
              </p:cNvSpPr>
              <p:nvPr/>
            </p:nvSpPr>
            <p:spPr bwMode="ltGray">
              <a:xfrm flipV="1">
                <a:off x="1536" y="247"/>
                <a:ext cx="0" cy="22"/>
              </a:xfrm>
              <a:prstGeom prst="line">
                <a:avLst/>
              </a:prstGeom>
              <a:noFill/>
              <a:ln w="9525">
                <a:solidFill>
                  <a:schemeClr val="hlink"/>
                </a:solidFill>
                <a:round/>
                <a:headEnd/>
                <a:tailEnd/>
              </a:ln>
              <a:effectLst/>
            </p:spPr>
            <p:txBody>
              <a:bodyPr wrap="none" anchor="ctr"/>
              <a:lstStyle/>
              <a:p>
                <a:endParaRPr lang="id-ID"/>
              </a:p>
            </p:txBody>
          </p:sp>
          <p:sp>
            <p:nvSpPr>
              <p:cNvPr id="11422" name="Line 158"/>
              <p:cNvSpPr>
                <a:spLocks noChangeShapeType="1"/>
              </p:cNvSpPr>
              <p:nvPr/>
            </p:nvSpPr>
            <p:spPr bwMode="ltGray">
              <a:xfrm>
                <a:off x="4095" y="467"/>
                <a:ext cx="80" cy="0"/>
              </a:xfrm>
              <a:prstGeom prst="line">
                <a:avLst/>
              </a:prstGeom>
              <a:noFill/>
              <a:ln w="9525">
                <a:solidFill>
                  <a:schemeClr val="hlink"/>
                </a:solidFill>
                <a:round/>
                <a:headEnd/>
                <a:tailEnd/>
              </a:ln>
              <a:effectLst/>
            </p:spPr>
            <p:txBody>
              <a:bodyPr wrap="none" anchor="ctr"/>
              <a:lstStyle/>
              <a:p>
                <a:endParaRPr lang="id-ID"/>
              </a:p>
            </p:txBody>
          </p:sp>
        </p:grpSp>
      </p:gr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1267"/>
                                        </p:tgtEl>
                                        <p:attrNameLst>
                                          <p:attrName>style.visibility</p:attrName>
                                        </p:attrNameLst>
                                      </p:cBhvr>
                                      <p:to>
                                        <p:strVal val="visible"/>
                                      </p:to>
                                    </p:set>
                                    <p:anim calcmode="lin" valueType="num">
                                      <p:cBhvr additive="base">
                                        <p:cTn id="7" dur="500" fill="hold"/>
                                        <p:tgtEl>
                                          <p:spTgt spid="11267"/>
                                        </p:tgtEl>
                                        <p:attrNameLst>
                                          <p:attrName>ppt_x</p:attrName>
                                        </p:attrNameLst>
                                      </p:cBhvr>
                                      <p:tavLst>
                                        <p:tav tm="0">
                                          <p:val>
                                            <p:strVal val="1+#ppt_w/2"/>
                                          </p:val>
                                        </p:tav>
                                        <p:tav tm="100000">
                                          <p:val>
                                            <p:strVal val="#ppt_x"/>
                                          </p:val>
                                        </p:tav>
                                      </p:tavLst>
                                    </p:anim>
                                    <p:anim calcmode="lin" valueType="num">
                                      <p:cBhvr additive="base">
                                        <p:cTn id="8" dur="500" fill="hold"/>
                                        <p:tgtEl>
                                          <p:spTgt spid="1126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268">
                                            <p:txEl>
                                              <p:pRg st="0" end="0"/>
                                            </p:txEl>
                                          </p:spTgt>
                                        </p:tgtEl>
                                        <p:attrNameLst>
                                          <p:attrName>style.visibility</p:attrName>
                                        </p:attrNameLst>
                                      </p:cBhvr>
                                      <p:to>
                                        <p:strVal val="visible"/>
                                      </p:to>
                                    </p:set>
                                    <p:anim calcmode="lin" valueType="num">
                                      <p:cBhvr additive="base">
                                        <p:cTn id="13" dur="500" fill="hold"/>
                                        <p:tgtEl>
                                          <p:spTgt spid="1126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268">
                                            <p:txEl>
                                              <p:pRg st="1" end="1"/>
                                            </p:txEl>
                                          </p:spTgt>
                                        </p:tgtEl>
                                        <p:attrNameLst>
                                          <p:attrName>style.visibility</p:attrName>
                                        </p:attrNameLst>
                                      </p:cBhvr>
                                      <p:to>
                                        <p:strVal val="visible"/>
                                      </p:to>
                                    </p:set>
                                    <p:anim calcmode="lin" valueType="num">
                                      <p:cBhvr additive="base">
                                        <p:cTn id="19" dur="500" fill="hold"/>
                                        <p:tgtEl>
                                          <p:spTgt spid="1126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268">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268">
                                            <p:txEl>
                                              <p:pRg st="2" end="2"/>
                                            </p:txEl>
                                          </p:spTgt>
                                        </p:tgtEl>
                                        <p:attrNameLst>
                                          <p:attrName>style.visibility</p:attrName>
                                        </p:attrNameLst>
                                      </p:cBhvr>
                                      <p:to>
                                        <p:strVal val="visible"/>
                                      </p:to>
                                    </p:set>
                                    <p:anim calcmode="lin" valueType="num">
                                      <p:cBhvr additive="base">
                                        <p:cTn id="23" dur="500" fill="hold"/>
                                        <p:tgtEl>
                                          <p:spTgt spid="11268">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268">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1268">
                                            <p:txEl>
                                              <p:pRg st="3" end="3"/>
                                            </p:txEl>
                                          </p:spTgt>
                                        </p:tgtEl>
                                        <p:attrNameLst>
                                          <p:attrName>style.visibility</p:attrName>
                                        </p:attrNameLst>
                                      </p:cBhvr>
                                      <p:to>
                                        <p:strVal val="visible"/>
                                      </p:to>
                                    </p:set>
                                    <p:anim calcmode="lin" valueType="num">
                                      <p:cBhvr additive="base">
                                        <p:cTn id="27" dur="500" fill="hold"/>
                                        <p:tgtEl>
                                          <p:spTgt spid="11268">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268">
                                            <p:txEl>
                                              <p:pRg st="3" end="3"/>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268">
                                            <p:txEl>
                                              <p:pRg st="4" end="4"/>
                                            </p:txEl>
                                          </p:spTgt>
                                        </p:tgtEl>
                                        <p:attrNameLst>
                                          <p:attrName>style.visibility</p:attrName>
                                        </p:attrNameLst>
                                      </p:cBhvr>
                                      <p:to>
                                        <p:strVal val="visible"/>
                                      </p:to>
                                    </p:set>
                                    <p:anim calcmode="lin" valueType="num">
                                      <p:cBhvr additive="base">
                                        <p:cTn id="31" dur="500" fill="hold"/>
                                        <p:tgtEl>
                                          <p:spTgt spid="1126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26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p:bldP spid="11268" grpId="0" build="p" bldLvl="3"/>
    </p:bldLst>
  </p:timing>
  <p:hf hdr="0" dt="0"/>
  <p:txStyles>
    <p:titleStyle>
      <a:lvl1pPr algn="l" rtl="0" eaLnBrk="1" fontAlgn="base" hangingPunct="1">
        <a:spcBef>
          <a:spcPct val="0"/>
        </a:spcBef>
        <a:spcAft>
          <a:spcPct val="0"/>
        </a:spcAft>
        <a:defRPr sz="4400" i="1">
          <a:solidFill>
            <a:schemeClr val="tx2"/>
          </a:solidFill>
          <a:latin typeface="+mj-lt"/>
          <a:ea typeface="+mj-ea"/>
          <a:cs typeface="+mj-cs"/>
        </a:defRPr>
      </a:lvl1pPr>
      <a:lvl2pPr algn="l" rtl="0" eaLnBrk="1" fontAlgn="base" hangingPunct="1">
        <a:spcBef>
          <a:spcPct val="0"/>
        </a:spcBef>
        <a:spcAft>
          <a:spcPct val="0"/>
        </a:spcAft>
        <a:defRPr sz="4400" i="1">
          <a:solidFill>
            <a:schemeClr val="tx2"/>
          </a:solidFill>
          <a:latin typeface="Times New Roman" pitchFamily="18" charset="0"/>
        </a:defRPr>
      </a:lvl2pPr>
      <a:lvl3pPr algn="l" rtl="0" eaLnBrk="1" fontAlgn="base" hangingPunct="1">
        <a:spcBef>
          <a:spcPct val="0"/>
        </a:spcBef>
        <a:spcAft>
          <a:spcPct val="0"/>
        </a:spcAft>
        <a:defRPr sz="4400" i="1">
          <a:solidFill>
            <a:schemeClr val="tx2"/>
          </a:solidFill>
          <a:latin typeface="Times New Roman" pitchFamily="18" charset="0"/>
        </a:defRPr>
      </a:lvl3pPr>
      <a:lvl4pPr algn="l" rtl="0" eaLnBrk="1" fontAlgn="base" hangingPunct="1">
        <a:spcBef>
          <a:spcPct val="0"/>
        </a:spcBef>
        <a:spcAft>
          <a:spcPct val="0"/>
        </a:spcAft>
        <a:defRPr sz="4400" i="1">
          <a:solidFill>
            <a:schemeClr val="tx2"/>
          </a:solidFill>
          <a:latin typeface="Times New Roman" pitchFamily="18" charset="0"/>
        </a:defRPr>
      </a:lvl4pPr>
      <a:lvl5pPr algn="l" rtl="0" eaLnBrk="1" fontAlgn="base" hangingPunct="1">
        <a:spcBef>
          <a:spcPct val="0"/>
        </a:spcBef>
        <a:spcAft>
          <a:spcPct val="0"/>
        </a:spcAft>
        <a:defRPr sz="4400" i="1">
          <a:solidFill>
            <a:schemeClr val="tx2"/>
          </a:solidFill>
          <a:latin typeface="Times New Roman" pitchFamily="18" charset="0"/>
        </a:defRPr>
      </a:lvl5pPr>
      <a:lvl6pPr marL="457200" algn="l" rtl="0" eaLnBrk="1" fontAlgn="base" hangingPunct="1">
        <a:spcBef>
          <a:spcPct val="0"/>
        </a:spcBef>
        <a:spcAft>
          <a:spcPct val="0"/>
        </a:spcAft>
        <a:defRPr sz="4400" i="1">
          <a:solidFill>
            <a:schemeClr val="tx2"/>
          </a:solidFill>
          <a:latin typeface="Times New Roman" pitchFamily="18" charset="0"/>
        </a:defRPr>
      </a:lvl6pPr>
      <a:lvl7pPr marL="914400" algn="l" rtl="0" eaLnBrk="1" fontAlgn="base" hangingPunct="1">
        <a:spcBef>
          <a:spcPct val="0"/>
        </a:spcBef>
        <a:spcAft>
          <a:spcPct val="0"/>
        </a:spcAft>
        <a:defRPr sz="4400" i="1">
          <a:solidFill>
            <a:schemeClr val="tx2"/>
          </a:solidFill>
          <a:latin typeface="Times New Roman" pitchFamily="18" charset="0"/>
        </a:defRPr>
      </a:lvl7pPr>
      <a:lvl8pPr marL="1371600" algn="l" rtl="0" eaLnBrk="1" fontAlgn="base" hangingPunct="1">
        <a:spcBef>
          <a:spcPct val="0"/>
        </a:spcBef>
        <a:spcAft>
          <a:spcPct val="0"/>
        </a:spcAft>
        <a:defRPr sz="4400" i="1">
          <a:solidFill>
            <a:schemeClr val="tx2"/>
          </a:solidFill>
          <a:latin typeface="Times New Roman" pitchFamily="18" charset="0"/>
        </a:defRPr>
      </a:lvl8pPr>
      <a:lvl9pPr marL="1828800" algn="l" rtl="0" eaLnBrk="1" fontAlgn="base" hangingPunct="1">
        <a:spcBef>
          <a:spcPct val="0"/>
        </a:spcBef>
        <a:spcAft>
          <a:spcPct val="0"/>
        </a:spcAft>
        <a:defRPr sz="4400" i="1">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Blip>
          <a:blip r:embed="rId14"/>
        </a:buBlip>
        <a:defRPr sz="3200">
          <a:solidFill>
            <a:schemeClr val="tx1"/>
          </a:solidFill>
          <a:latin typeface="+mn-lt"/>
          <a:ea typeface="+mn-ea"/>
          <a:cs typeface="+mn-cs"/>
        </a:defRPr>
      </a:lvl1pPr>
      <a:lvl2pPr marL="742950" indent="-285750" algn="l" rtl="0" eaLnBrk="1" fontAlgn="base" hangingPunct="1">
        <a:spcBef>
          <a:spcPct val="20000"/>
        </a:spcBef>
        <a:spcAft>
          <a:spcPct val="0"/>
        </a:spcAft>
        <a:buSzPct val="75000"/>
        <a:buBlip>
          <a:blip r:embed="rId15"/>
        </a:buBlip>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lr>
          <a:schemeClr val="tx2"/>
        </a:buClr>
        <a:buChar char="–"/>
        <a:defRPr sz="2000">
          <a:solidFill>
            <a:schemeClr val="tx1"/>
          </a:solidFill>
          <a:latin typeface="+mn-lt"/>
        </a:defRPr>
      </a:lvl5pPr>
      <a:lvl6pPr marL="2514600" indent="-228600" algn="l" rtl="0" eaLnBrk="1" fontAlgn="base" hangingPunct="1">
        <a:spcBef>
          <a:spcPct val="20000"/>
        </a:spcBef>
        <a:spcAft>
          <a:spcPct val="0"/>
        </a:spcAft>
        <a:buClr>
          <a:schemeClr val="tx2"/>
        </a:buClr>
        <a:buChar char="–"/>
        <a:defRPr sz="2000">
          <a:solidFill>
            <a:schemeClr val="tx1"/>
          </a:solidFill>
          <a:latin typeface="+mn-lt"/>
        </a:defRPr>
      </a:lvl6pPr>
      <a:lvl7pPr marL="2971800" indent="-228600" algn="l" rtl="0" eaLnBrk="1" fontAlgn="base" hangingPunct="1">
        <a:spcBef>
          <a:spcPct val="20000"/>
        </a:spcBef>
        <a:spcAft>
          <a:spcPct val="0"/>
        </a:spcAft>
        <a:buClr>
          <a:schemeClr val="tx2"/>
        </a:buClr>
        <a:buChar char="–"/>
        <a:defRPr sz="2000">
          <a:solidFill>
            <a:schemeClr val="tx1"/>
          </a:solidFill>
          <a:latin typeface="+mn-lt"/>
        </a:defRPr>
      </a:lvl7pPr>
      <a:lvl8pPr marL="3429000" indent="-228600" algn="l" rtl="0" eaLnBrk="1" fontAlgn="base" hangingPunct="1">
        <a:spcBef>
          <a:spcPct val="20000"/>
        </a:spcBef>
        <a:spcAft>
          <a:spcPct val="0"/>
        </a:spcAft>
        <a:buClr>
          <a:schemeClr val="tx2"/>
        </a:buClr>
        <a:buChar char="–"/>
        <a:defRPr sz="2000">
          <a:solidFill>
            <a:schemeClr val="tx1"/>
          </a:solidFill>
          <a:latin typeface="+mn-lt"/>
        </a:defRPr>
      </a:lvl8pPr>
      <a:lvl9pPr marL="3886200" indent="-228600" algn="l" rtl="0" eaLnBrk="1" fontAlgn="base" hangingPunct="1">
        <a:spcBef>
          <a:spcPct val="20000"/>
        </a:spcBef>
        <a:spcAft>
          <a:spcPct val="0"/>
        </a:spcAft>
        <a:buClr>
          <a:schemeClr val="tx2"/>
        </a:buClr>
        <a:buChar char="–"/>
        <a:defRPr sz="2000">
          <a:solidFill>
            <a:schemeClr val="tx1"/>
          </a:solidFill>
          <a:latin typeface="+mn-lt"/>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id-ID" dirty="0" smtClean="0"/>
              <a:t>Konsep dan Pengertian Manajemen Proyek</a:t>
            </a:r>
            <a:endParaRPr lang="id-ID" dirty="0"/>
          </a:p>
        </p:txBody>
      </p:sp>
      <p:sp>
        <p:nvSpPr>
          <p:cNvPr id="8" name="Subtitle 7"/>
          <p:cNvSpPr>
            <a:spLocks noGrp="1"/>
          </p:cNvSpPr>
          <p:nvPr>
            <p:ph type="subTitle" idx="1"/>
          </p:nvPr>
        </p:nvSpPr>
        <p:spPr/>
        <p:txBody>
          <a:bodyPr>
            <a:normAutofit/>
          </a:bodyPr>
          <a:lstStyle/>
          <a:p>
            <a:pPr algn="r"/>
            <a:r>
              <a:rPr lang="en-US" sz="1800" dirty="0" smtClean="0"/>
              <a:t>Dian </a:t>
            </a:r>
            <a:r>
              <a:rPr lang="en-US" sz="1800" dirty="0" err="1" smtClean="0"/>
              <a:t>Kurniawan</a:t>
            </a:r>
            <a:r>
              <a:rPr lang="en-US" sz="1800" dirty="0" smtClean="0"/>
              <a:t>, SE., </a:t>
            </a:r>
            <a:r>
              <a:rPr lang="en-US" sz="1800" dirty="0" err="1" smtClean="0"/>
              <a:t>MSi</a:t>
            </a:r>
            <a:endParaRPr lang="id-ID" sz="1800" dirty="0" smtClean="0"/>
          </a:p>
        </p:txBody>
      </p:sp>
      <p:sp>
        <p:nvSpPr>
          <p:cNvPr id="5" name="Footer Placeholder 4"/>
          <p:cNvSpPr>
            <a:spLocks noGrp="1"/>
          </p:cNvSpPr>
          <p:nvPr>
            <p:ph type="ftr" sz="quarter" idx="3"/>
          </p:nvPr>
        </p:nvSpPr>
        <p:spPr/>
        <p:txBody>
          <a:bodyPr/>
          <a:lstStyle/>
          <a:p>
            <a:r>
              <a:rPr lang="id-ID" dirty="0" smtClean="0"/>
              <a:t>Minggu 1/Manajemen Proyek</a:t>
            </a:r>
            <a:endParaRPr lang="id-ID" dirty="0"/>
          </a:p>
        </p:txBody>
      </p:sp>
      <p:sp>
        <p:nvSpPr>
          <p:cNvPr id="4" name="Slide Number Placeholder 3"/>
          <p:cNvSpPr>
            <a:spLocks noGrp="1"/>
          </p:cNvSpPr>
          <p:nvPr>
            <p:ph type="sldNum" sz="quarter" idx="4"/>
          </p:nvPr>
        </p:nvSpPr>
        <p:spPr/>
        <p:txBody>
          <a:bodyPr/>
          <a:lstStyle/>
          <a:p>
            <a:fld id="{1E9E80DE-89EA-4C3F-BE7C-26C3ECCEB089}" type="slidenum">
              <a:rPr lang="id-ID" smtClean="0"/>
              <a:pPr/>
              <a:t>1</a:t>
            </a:fld>
            <a:endParaRPr lang="id-ID"/>
          </a:p>
        </p:txBody>
      </p:sp>
    </p:spTree>
  </p:cSld>
  <p:clrMapOvr>
    <a:masterClrMapping/>
  </p:clrMapOvr>
  <p:transition spd="med">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Silabi</a:t>
            </a:r>
            <a:endParaRPr lang="en-US" dirty="0"/>
          </a:p>
        </p:txBody>
      </p:sp>
      <p:sp>
        <p:nvSpPr>
          <p:cNvPr id="3" name="Content Placeholder 2"/>
          <p:cNvSpPr>
            <a:spLocks noGrp="1"/>
          </p:cNvSpPr>
          <p:nvPr>
            <p:ph idx="1"/>
          </p:nvPr>
        </p:nvSpPr>
        <p:spPr/>
        <p:txBody>
          <a:bodyPr/>
          <a:lstStyle/>
          <a:p>
            <a:pPr marL="514350" indent="-514350">
              <a:buAutoNum type="arabicPeriod"/>
            </a:pPr>
            <a:r>
              <a:rPr lang="en-US" sz="1800" dirty="0" err="1" smtClean="0"/>
              <a:t>Konsep</a:t>
            </a:r>
            <a:r>
              <a:rPr lang="en-US" sz="1800" dirty="0" smtClean="0"/>
              <a:t> </a:t>
            </a:r>
            <a:r>
              <a:rPr lang="en-US" sz="1800" dirty="0" err="1" smtClean="0"/>
              <a:t>dan</a:t>
            </a:r>
            <a:r>
              <a:rPr lang="en-US" sz="1800" dirty="0" smtClean="0"/>
              <a:t> </a:t>
            </a:r>
            <a:r>
              <a:rPr lang="en-US" sz="1800" dirty="0" err="1" smtClean="0"/>
              <a:t>Pengertian</a:t>
            </a:r>
            <a:r>
              <a:rPr lang="en-US" sz="1800" dirty="0" smtClean="0"/>
              <a:t> </a:t>
            </a:r>
            <a:r>
              <a:rPr lang="en-US" sz="1800" dirty="0" err="1" smtClean="0"/>
              <a:t>Manajemen</a:t>
            </a:r>
            <a:r>
              <a:rPr lang="en-US" sz="1800" dirty="0" smtClean="0"/>
              <a:t> </a:t>
            </a:r>
            <a:r>
              <a:rPr lang="en-US" sz="1800" dirty="0" err="1" smtClean="0"/>
              <a:t>Proyek</a:t>
            </a:r>
            <a:endParaRPr lang="en-US" sz="1800" dirty="0" smtClean="0"/>
          </a:p>
          <a:p>
            <a:pPr marL="514350" indent="-514350">
              <a:buAutoNum type="arabicPeriod"/>
            </a:pPr>
            <a:r>
              <a:rPr lang="en-US" sz="1800" dirty="0" err="1" smtClean="0"/>
              <a:t>Siklus</a:t>
            </a:r>
            <a:r>
              <a:rPr lang="en-US" sz="1800" dirty="0" smtClean="0"/>
              <a:t> </a:t>
            </a:r>
            <a:r>
              <a:rPr lang="en-US" sz="1800" dirty="0" err="1" smtClean="0"/>
              <a:t>Hidup</a:t>
            </a:r>
            <a:r>
              <a:rPr lang="en-US" sz="1800" dirty="0" smtClean="0"/>
              <a:t> </a:t>
            </a:r>
            <a:r>
              <a:rPr lang="en-US" sz="1800" dirty="0" err="1" smtClean="0"/>
              <a:t>Proyek</a:t>
            </a:r>
            <a:endParaRPr lang="en-US" sz="1800" dirty="0" smtClean="0"/>
          </a:p>
          <a:p>
            <a:pPr marL="514350" indent="-514350">
              <a:buAutoNum type="arabicPeriod"/>
            </a:pPr>
            <a:r>
              <a:rPr lang="en-US" sz="1800" dirty="0" err="1" smtClean="0"/>
              <a:t>Perencanaan</a:t>
            </a:r>
            <a:r>
              <a:rPr lang="en-US" sz="1800" dirty="0" smtClean="0"/>
              <a:t> </a:t>
            </a:r>
            <a:r>
              <a:rPr lang="en-US" sz="1800" dirty="0" err="1" smtClean="0"/>
              <a:t>Proyek</a:t>
            </a:r>
            <a:endParaRPr lang="en-US" sz="1800" dirty="0" smtClean="0"/>
          </a:p>
          <a:p>
            <a:pPr marL="514350" indent="-514350">
              <a:buAutoNum type="arabicPeriod"/>
            </a:pPr>
            <a:r>
              <a:rPr lang="en-US" sz="1800" dirty="0" err="1" smtClean="0"/>
              <a:t>Organisasi</a:t>
            </a:r>
            <a:r>
              <a:rPr lang="en-US" sz="1800" dirty="0" smtClean="0"/>
              <a:t> </a:t>
            </a:r>
            <a:r>
              <a:rPr lang="en-US" sz="1800" dirty="0" err="1" smtClean="0"/>
              <a:t>Proyek</a:t>
            </a:r>
            <a:endParaRPr lang="en-US" sz="1800" dirty="0" smtClean="0"/>
          </a:p>
          <a:p>
            <a:pPr marL="514350" indent="-514350">
              <a:buAutoNum type="arabicPeriod"/>
            </a:pPr>
            <a:r>
              <a:rPr lang="en-US" sz="1800" dirty="0" err="1" smtClean="0"/>
              <a:t>Manajemen</a:t>
            </a:r>
            <a:r>
              <a:rPr lang="en-US" sz="1800" dirty="0" smtClean="0"/>
              <a:t> </a:t>
            </a:r>
            <a:r>
              <a:rPr lang="en-US" sz="1800" dirty="0" err="1" smtClean="0"/>
              <a:t>Waktu</a:t>
            </a:r>
            <a:r>
              <a:rPr lang="en-US" sz="1800" dirty="0" smtClean="0"/>
              <a:t> </a:t>
            </a:r>
            <a:r>
              <a:rPr lang="en-US" sz="1800" dirty="0" err="1" smtClean="0"/>
              <a:t>Proyek</a:t>
            </a:r>
            <a:endParaRPr lang="en-US" sz="1800" dirty="0" smtClean="0"/>
          </a:p>
          <a:p>
            <a:pPr marL="514350" indent="-514350">
              <a:buAutoNum type="arabicPeriod"/>
            </a:pPr>
            <a:r>
              <a:rPr lang="en-US" sz="1800" dirty="0" err="1" smtClean="0"/>
              <a:t>Manajemen</a:t>
            </a:r>
            <a:r>
              <a:rPr lang="en-US" sz="1800" dirty="0" smtClean="0"/>
              <a:t> SDM </a:t>
            </a:r>
            <a:r>
              <a:rPr lang="en-US" sz="1800" dirty="0" err="1" smtClean="0"/>
              <a:t>Proyek</a:t>
            </a:r>
            <a:endParaRPr lang="en-US" sz="1800" dirty="0" smtClean="0"/>
          </a:p>
          <a:p>
            <a:pPr marL="514350" indent="-514350">
              <a:buAutoNum type="arabicPeriod"/>
            </a:pPr>
            <a:r>
              <a:rPr lang="en-US" sz="1800" dirty="0" err="1" smtClean="0"/>
              <a:t>Manajemen</a:t>
            </a:r>
            <a:r>
              <a:rPr lang="en-US" sz="1800" dirty="0" smtClean="0"/>
              <a:t> </a:t>
            </a:r>
            <a:r>
              <a:rPr lang="en-US" sz="1800" dirty="0" err="1" smtClean="0"/>
              <a:t>Kualitas</a:t>
            </a:r>
            <a:r>
              <a:rPr lang="en-US" sz="1800" dirty="0" smtClean="0"/>
              <a:t> </a:t>
            </a:r>
            <a:r>
              <a:rPr lang="en-US" sz="1800" dirty="0" err="1" smtClean="0"/>
              <a:t>Proyek</a:t>
            </a:r>
            <a:endParaRPr lang="en-US" sz="1800" dirty="0" smtClean="0"/>
          </a:p>
          <a:p>
            <a:pPr marL="514350" indent="-514350">
              <a:buAutoNum type="arabicPeriod"/>
            </a:pPr>
            <a:r>
              <a:rPr lang="en-US" sz="1800" dirty="0" err="1" smtClean="0"/>
              <a:t>Manajemen</a:t>
            </a:r>
            <a:r>
              <a:rPr lang="en-US" sz="1800" dirty="0" smtClean="0"/>
              <a:t> </a:t>
            </a:r>
            <a:r>
              <a:rPr lang="en-US" sz="1800" dirty="0" err="1" smtClean="0"/>
              <a:t>Resiko</a:t>
            </a:r>
            <a:r>
              <a:rPr lang="en-US" sz="1800" dirty="0" smtClean="0"/>
              <a:t> </a:t>
            </a:r>
            <a:r>
              <a:rPr lang="en-US" sz="1800" dirty="0" err="1" smtClean="0"/>
              <a:t>Proyek</a:t>
            </a:r>
            <a:endParaRPr lang="en-US" sz="1800" dirty="0"/>
          </a:p>
        </p:txBody>
      </p:sp>
      <p:sp>
        <p:nvSpPr>
          <p:cNvPr id="5" name="Slide Number Placeholder 4"/>
          <p:cNvSpPr>
            <a:spLocks noGrp="1"/>
          </p:cNvSpPr>
          <p:nvPr>
            <p:ph type="sldNum" sz="quarter" idx="12"/>
          </p:nvPr>
        </p:nvSpPr>
        <p:spPr/>
        <p:txBody>
          <a:bodyPr/>
          <a:lstStyle/>
          <a:p>
            <a:fld id="{1E9E80DE-89EA-4C3F-BE7C-26C3ECCEB089}" type="slidenum">
              <a:rPr lang="id-ID" smtClean="0"/>
              <a:pPr/>
              <a:t>2</a:t>
            </a:fld>
            <a:endParaRPr lang="id-ID"/>
          </a:p>
        </p:txBody>
      </p:sp>
    </p:spTree>
    <p:extLst>
      <p:ext uri="{BB962C8B-B14F-4D97-AF65-F5344CB8AC3E}">
        <p14:creationId xmlns:p14="http://schemas.microsoft.com/office/powerpoint/2010/main" val="2671408686"/>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412776"/>
            <a:ext cx="7772400" cy="4835624"/>
          </a:xfrm>
        </p:spPr>
        <p:txBody>
          <a:bodyPr/>
          <a:lstStyle/>
          <a:p>
            <a:pPr marL="0" indent="0">
              <a:buNone/>
            </a:pPr>
            <a:r>
              <a:rPr lang="en-US" sz="1600" b="1" dirty="0" err="1">
                <a:solidFill>
                  <a:srgbClr val="C00000"/>
                </a:solidFill>
                <a:latin typeface="+mj-lt"/>
              </a:rPr>
              <a:t>Tujuan</a:t>
            </a:r>
            <a:endParaRPr lang="id-ID" sz="1600" dirty="0">
              <a:solidFill>
                <a:srgbClr val="C00000"/>
              </a:solidFill>
              <a:latin typeface="+mj-lt"/>
            </a:endParaRPr>
          </a:p>
          <a:p>
            <a:pPr marL="0" indent="0">
              <a:buNone/>
            </a:pPr>
            <a:r>
              <a:rPr lang="en-US" sz="1600" dirty="0" err="1">
                <a:latin typeface="+mj-lt"/>
              </a:rPr>
              <a:t>Memahami</a:t>
            </a:r>
            <a:r>
              <a:rPr lang="en-US" sz="1600" dirty="0">
                <a:latin typeface="+mj-lt"/>
              </a:rPr>
              <a:t> proses </a:t>
            </a:r>
            <a:r>
              <a:rPr lang="en-US" sz="1600" dirty="0" err="1">
                <a:latin typeface="+mj-lt"/>
              </a:rPr>
              <a:t>manajemen</a:t>
            </a:r>
            <a:r>
              <a:rPr lang="en-US" sz="1600" dirty="0">
                <a:latin typeface="+mj-lt"/>
              </a:rPr>
              <a:t>  </a:t>
            </a:r>
            <a:r>
              <a:rPr lang="en-US" sz="1600" dirty="0" err="1">
                <a:latin typeface="+mj-lt"/>
              </a:rPr>
              <a:t>pada</a:t>
            </a:r>
            <a:r>
              <a:rPr lang="en-US" sz="1600" dirty="0">
                <a:latin typeface="+mj-lt"/>
              </a:rPr>
              <a:t> </a:t>
            </a:r>
            <a:r>
              <a:rPr lang="en-US" sz="1600" dirty="0" err="1">
                <a:latin typeface="+mj-lt"/>
              </a:rPr>
              <a:t>proyek</a:t>
            </a:r>
            <a:r>
              <a:rPr lang="en-US" sz="1600" dirty="0">
                <a:latin typeface="+mj-lt"/>
              </a:rPr>
              <a:t>, </a:t>
            </a:r>
            <a:r>
              <a:rPr lang="en-US" sz="1600" dirty="0" err="1">
                <a:latin typeface="+mj-lt"/>
              </a:rPr>
              <a:t>pihak-pihak</a:t>
            </a:r>
            <a:r>
              <a:rPr lang="en-US" sz="1600" dirty="0">
                <a:latin typeface="+mj-lt"/>
              </a:rPr>
              <a:t> </a:t>
            </a:r>
            <a:r>
              <a:rPr lang="en-US" sz="1600" dirty="0" err="1">
                <a:latin typeface="+mj-lt"/>
              </a:rPr>
              <a:t>terkait</a:t>
            </a:r>
            <a:r>
              <a:rPr lang="id-ID" sz="1600" dirty="0">
                <a:latin typeface="+mj-lt"/>
              </a:rPr>
              <a:t> dalam  proyek</a:t>
            </a:r>
            <a:r>
              <a:rPr lang="en-US" sz="1600" dirty="0">
                <a:latin typeface="+mj-lt"/>
              </a:rPr>
              <a:t>, proses tender </a:t>
            </a:r>
            <a:r>
              <a:rPr lang="en-US" sz="1600" dirty="0" err="1">
                <a:latin typeface="+mj-lt"/>
              </a:rPr>
              <a:t>dan</a:t>
            </a:r>
            <a:r>
              <a:rPr lang="en-US" sz="1600" dirty="0">
                <a:latin typeface="+mj-lt"/>
              </a:rPr>
              <a:t> </a:t>
            </a:r>
            <a:r>
              <a:rPr lang="en-US" sz="1600" dirty="0" err="1">
                <a:latin typeface="+mj-lt"/>
              </a:rPr>
              <a:t>hal</a:t>
            </a:r>
            <a:r>
              <a:rPr lang="en-US" sz="1600" dirty="0">
                <a:latin typeface="+mj-lt"/>
              </a:rPr>
              <a:t> yang </a:t>
            </a:r>
            <a:r>
              <a:rPr lang="en-US" sz="1600" dirty="0" err="1">
                <a:latin typeface="+mj-lt"/>
              </a:rPr>
              <a:t>berkaitan</a:t>
            </a:r>
            <a:r>
              <a:rPr lang="en-US" sz="1600" dirty="0">
                <a:latin typeface="+mj-lt"/>
              </a:rPr>
              <a:t> </a:t>
            </a:r>
            <a:r>
              <a:rPr lang="en-US" sz="1600" dirty="0" err="1">
                <a:latin typeface="+mj-lt"/>
              </a:rPr>
              <a:t>dengan</a:t>
            </a:r>
            <a:r>
              <a:rPr lang="en-US" sz="1600" dirty="0">
                <a:latin typeface="+mj-lt"/>
              </a:rPr>
              <a:t> </a:t>
            </a:r>
            <a:r>
              <a:rPr lang="en-US" sz="1600" dirty="0" err="1">
                <a:latin typeface="+mj-lt"/>
              </a:rPr>
              <a:t>memanajemen</a:t>
            </a:r>
            <a:r>
              <a:rPr lang="en-US" sz="1600" dirty="0">
                <a:latin typeface="+mj-lt"/>
              </a:rPr>
              <a:t> </a:t>
            </a:r>
            <a:r>
              <a:rPr lang="en-US" sz="1600" dirty="0" err="1">
                <a:latin typeface="+mj-lt"/>
              </a:rPr>
              <a:t>proyek</a:t>
            </a:r>
            <a:endParaRPr lang="id-ID" sz="1600" dirty="0">
              <a:latin typeface="+mj-lt"/>
            </a:endParaRPr>
          </a:p>
          <a:p>
            <a:endParaRPr lang="id-ID" sz="1600" b="1" dirty="0">
              <a:latin typeface="+mj-lt"/>
            </a:endParaRPr>
          </a:p>
          <a:p>
            <a:endParaRPr lang="id-ID" sz="1600" dirty="0">
              <a:latin typeface="+mj-lt"/>
            </a:endParaRPr>
          </a:p>
          <a:p>
            <a:pPr marL="0" indent="0">
              <a:buNone/>
            </a:pPr>
            <a:r>
              <a:rPr lang="en-US" sz="1600" b="1" dirty="0" err="1">
                <a:solidFill>
                  <a:srgbClr val="C00000"/>
                </a:solidFill>
                <a:latin typeface="+mj-lt"/>
              </a:rPr>
              <a:t>Pustaka</a:t>
            </a:r>
            <a:endParaRPr lang="id-ID" sz="1600" dirty="0">
              <a:solidFill>
                <a:srgbClr val="C00000"/>
              </a:solidFill>
              <a:latin typeface="+mj-lt"/>
            </a:endParaRPr>
          </a:p>
          <a:p>
            <a:r>
              <a:rPr lang="id-ID" sz="1600" dirty="0">
                <a:latin typeface="+mj-lt"/>
              </a:rPr>
              <a:t>Mansyur., </a:t>
            </a:r>
            <a:r>
              <a:rPr lang="id-ID" sz="1600" b="1" i="1" dirty="0">
                <a:latin typeface="+mj-lt"/>
              </a:rPr>
              <a:t>Manajemen Pembiayaan Proyek</a:t>
            </a:r>
            <a:r>
              <a:rPr lang="id-ID" sz="1600" dirty="0">
                <a:latin typeface="+mj-lt"/>
              </a:rPr>
              <a:t>,  LaskBang Pressindo, Yogyakarta, 2012</a:t>
            </a:r>
          </a:p>
          <a:p>
            <a:r>
              <a:rPr lang="id-ID" sz="1600" dirty="0">
                <a:latin typeface="+mj-lt"/>
              </a:rPr>
              <a:t>Husen A, MT , </a:t>
            </a:r>
            <a:r>
              <a:rPr lang="id-ID" sz="1600" b="1" i="1" dirty="0">
                <a:latin typeface="+mj-lt"/>
              </a:rPr>
              <a:t>Manajemen Proyek</a:t>
            </a:r>
            <a:r>
              <a:rPr lang="id-ID" sz="1600" dirty="0">
                <a:latin typeface="+mj-lt"/>
              </a:rPr>
              <a:t>  Andi, Yogyakarta, 2009</a:t>
            </a:r>
          </a:p>
          <a:p>
            <a:r>
              <a:rPr lang="id-ID" sz="1600" dirty="0">
                <a:latin typeface="+mj-lt"/>
              </a:rPr>
              <a:t>Ervianto W.I., </a:t>
            </a:r>
            <a:r>
              <a:rPr lang="en-US" sz="1600" dirty="0">
                <a:latin typeface="+mj-lt"/>
              </a:rPr>
              <a:t> </a:t>
            </a:r>
            <a:r>
              <a:rPr lang="id-ID" sz="1600" b="1" i="1" dirty="0">
                <a:latin typeface="+mj-lt"/>
              </a:rPr>
              <a:t>Manajemen Proyek Konstruksi</a:t>
            </a:r>
            <a:r>
              <a:rPr lang="id-ID" sz="1600" dirty="0">
                <a:latin typeface="+mj-lt"/>
              </a:rPr>
              <a:t> , Andi   Yogyakarta, 2005</a:t>
            </a:r>
          </a:p>
          <a:p>
            <a:r>
              <a:rPr lang="id-ID" sz="1600" dirty="0">
                <a:latin typeface="+mj-lt"/>
              </a:rPr>
              <a:t>Dipohusodo I., </a:t>
            </a:r>
            <a:r>
              <a:rPr lang="id-ID" sz="1600" b="1" i="1" dirty="0">
                <a:latin typeface="+mj-lt"/>
              </a:rPr>
              <a:t>Manajemen Proyek dan Konstruksi Jilid I</a:t>
            </a:r>
            <a:r>
              <a:rPr lang="id-ID" sz="1600" dirty="0">
                <a:latin typeface="+mj-lt"/>
              </a:rPr>
              <a:t>,  Kanisius, Yogyakarta, 1996</a:t>
            </a:r>
          </a:p>
          <a:p>
            <a:r>
              <a:rPr lang="id-ID" sz="1600" dirty="0">
                <a:latin typeface="+mj-lt"/>
              </a:rPr>
              <a:t>Nurhayati., </a:t>
            </a:r>
            <a:r>
              <a:rPr lang="id-ID" sz="1600" b="1" i="1" dirty="0">
                <a:latin typeface="+mj-lt"/>
              </a:rPr>
              <a:t>Manajemen Proyek</a:t>
            </a:r>
            <a:r>
              <a:rPr lang="id-ID" sz="1600" dirty="0">
                <a:latin typeface="+mj-lt"/>
              </a:rPr>
              <a:t>,  Graha Ilmu, Yogyakarta, 2010</a:t>
            </a:r>
          </a:p>
          <a:p>
            <a:r>
              <a:rPr lang="id-ID" sz="1600" dirty="0">
                <a:latin typeface="+mj-lt"/>
              </a:rPr>
              <a:t>Hendra S., Hediana M., </a:t>
            </a:r>
            <a:r>
              <a:rPr lang="id-ID" sz="1600" b="1" i="1" dirty="0">
                <a:latin typeface="+mj-lt"/>
              </a:rPr>
              <a:t>Auditing Proyek-proyek Konstruksi</a:t>
            </a:r>
            <a:r>
              <a:rPr lang="id-ID" sz="1600" b="1" dirty="0">
                <a:latin typeface="+mj-lt"/>
              </a:rPr>
              <a:t>, </a:t>
            </a:r>
            <a:r>
              <a:rPr lang="id-ID" sz="1600" dirty="0">
                <a:latin typeface="+mj-lt"/>
              </a:rPr>
              <a:t>Andi, Yogyakarta, 2013</a:t>
            </a:r>
          </a:p>
          <a:p>
            <a:r>
              <a:rPr lang="id-ID" sz="1600" dirty="0" smtClean="0">
                <a:latin typeface="+mj-lt"/>
              </a:rPr>
              <a:t>Soeharto I., Manajemen Proyek.,</a:t>
            </a:r>
            <a:r>
              <a:rPr lang="en-US" sz="1600" dirty="0" smtClean="0">
                <a:latin typeface="+mj-lt"/>
              </a:rPr>
              <a:t> </a:t>
            </a:r>
            <a:r>
              <a:rPr lang="en-US" sz="1600" dirty="0" err="1" smtClean="0">
                <a:latin typeface="+mj-lt"/>
              </a:rPr>
              <a:t>Erlangga</a:t>
            </a:r>
            <a:endParaRPr lang="id-ID" sz="1600" dirty="0" smtClean="0">
              <a:latin typeface="+mj-lt"/>
            </a:endParaRPr>
          </a:p>
          <a:p>
            <a:pPr marL="0" indent="0">
              <a:buNone/>
            </a:pPr>
            <a:endParaRPr lang="en-US" dirty="0"/>
          </a:p>
        </p:txBody>
      </p:sp>
      <p:sp>
        <p:nvSpPr>
          <p:cNvPr id="4" name="Footer Placeholder 3"/>
          <p:cNvSpPr>
            <a:spLocks noGrp="1"/>
          </p:cNvSpPr>
          <p:nvPr>
            <p:ph type="ftr" sz="quarter" idx="11"/>
          </p:nvPr>
        </p:nvSpPr>
        <p:spPr/>
        <p:txBody>
          <a:bodyPr/>
          <a:lstStyle/>
          <a:p>
            <a:r>
              <a:rPr lang="id-ID" smtClean="0"/>
              <a:t>Minggu 1/ALG/Manajemen Proyek</a:t>
            </a:r>
            <a:endParaRPr lang="id-ID"/>
          </a:p>
        </p:txBody>
      </p:sp>
      <p:sp>
        <p:nvSpPr>
          <p:cNvPr id="5" name="Slide Number Placeholder 4"/>
          <p:cNvSpPr>
            <a:spLocks noGrp="1"/>
          </p:cNvSpPr>
          <p:nvPr>
            <p:ph type="sldNum" sz="quarter" idx="12"/>
          </p:nvPr>
        </p:nvSpPr>
        <p:spPr/>
        <p:txBody>
          <a:bodyPr/>
          <a:lstStyle/>
          <a:p>
            <a:fld id="{1E9E80DE-89EA-4C3F-BE7C-26C3ECCEB089}" type="slidenum">
              <a:rPr lang="id-ID" smtClean="0"/>
              <a:pPr/>
              <a:t>3</a:t>
            </a:fld>
            <a:endParaRPr lang="id-ID"/>
          </a:p>
        </p:txBody>
      </p:sp>
    </p:spTree>
    <p:extLst>
      <p:ext uri="{BB962C8B-B14F-4D97-AF65-F5344CB8AC3E}">
        <p14:creationId xmlns:p14="http://schemas.microsoft.com/office/powerpoint/2010/main" val="1088709641"/>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Pendahuluan</a:t>
            </a:r>
            <a:endParaRPr lang="id-ID" dirty="0"/>
          </a:p>
        </p:txBody>
      </p:sp>
      <p:sp>
        <p:nvSpPr>
          <p:cNvPr id="3" name="Content Placeholder 2"/>
          <p:cNvSpPr>
            <a:spLocks noGrp="1"/>
          </p:cNvSpPr>
          <p:nvPr>
            <p:ph idx="1"/>
          </p:nvPr>
        </p:nvSpPr>
        <p:spPr/>
        <p:txBody>
          <a:bodyPr>
            <a:normAutofit fontScale="85000" lnSpcReduction="10000"/>
          </a:bodyPr>
          <a:lstStyle/>
          <a:p>
            <a:pPr algn="just"/>
            <a:r>
              <a:rPr lang="id-ID" sz="2400" dirty="0" smtClean="0"/>
              <a:t>Manajemen proyek kini menjadi suatu keharusan, bukan lagi sekedar pilihan</a:t>
            </a:r>
          </a:p>
          <a:p>
            <a:pPr algn="just"/>
            <a:r>
              <a:rPr lang="id-ID" sz="2400" dirty="0" smtClean="0"/>
              <a:t>Pekerjaan-pekerjaan tertentu akan lebih efisien dan efektif jika dikelola dalam kerangka proyek dan bukan diperlakukan sebagai pekerjaan biasa</a:t>
            </a:r>
          </a:p>
          <a:p>
            <a:pPr algn="just"/>
            <a:r>
              <a:rPr lang="id-ID" sz="2400" dirty="0" smtClean="0"/>
              <a:t>Maka diperlukan penerapan manajemen proyek secara benar</a:t>
            </a:r>
          </a:p>
          <a:p>
            <a:pPr algn="just"/>
            <a:r>
              <a:rPr lang="id-ID" sz="2400" dirty="0" smtClean="0"/>
              <a:t>Contoh 1: pembuatan jalan Tol Cipularang yang menghubungkan Jakarta-Bandung yang mempersingkat waktu tempuh kedua kota itu dilakukan dengan menggunakan cara pengelolaan pekerjaan yang berbeda dengan pengelolaan pekerjaan-pekerjaan reguler. Batasan waktu yang tersedia dan biaya yang dianggarkan serta kualitas jalan merupakan hal-hal yang harus dipenuhi dalam penyelsaian pekerjaan tersebut.</a:t>
            </a:r>
          </a:p>
          <a:p>
            <a:pPr algn="just"/>
            <a:endParaRPr lang="id-ID" sz="2400" dirty="0"/>
          </a:p>
        </p:txBody>
      </p:sp>
      <p:sp>
        <p:nvSpPr>
          <p:cNvPr id="5" name="Footer Placeholder 4"/>
          <p:cNvSpPr>
            <a:spLocks noGrp="1"/>
          </p:cNvSpPr>
          <p:nvPr>
            <p:ph type="ftr" sz="quarter" idx="11"/>
          </p:nvPr>
        </p:nvSpPr>
        <p:spPr/>
        <p:txBody>
          <a:bodyPr/>
          <a:lstStyle/>
          <a:p>
            <a:r>
              <a:rPr lang="id-ID" dirty="0" smtClean="0"/>
              <a:t>Minggu 1/Manajemen Proyek</a:t>
            </a:r>
            <a:endParaRPr lang="id-ID" dirty="0"/>
          </a:p>
        </p:txBody>
      </p:sp>
      <p:sp>
        <p:nvSpPr>
          <p:cNvPr id="4" name="Slide Number Placeholder 3"/>
          <p:cNvSpPr>
            <a:spLocks noGrp="1"/>
          </p:cNvSpPr>
          <p:nvPr>
            <p:ph type="sldNum" sz="quarter" idx="12"/>
          </p:nvPr>
        </p:nvSpPr>
        <p:spPr/>
        <p:txBody>
          <a:bodyPr/>
          <a:lstStyle/>
          <a:p>
            <a:fld id="{1E9E80DE-89EA-4C3F-BE7C-26C3ECCEB089}" type="slidenum">
              <a:rPr lang="id-ID" smtClean="0"/>
              <a:pPr/>
              <a:t>4</a:t>
            </a:fld>
            <a:endParaRPr lang="id-ID"/>
          </a:p>
        </p:txBody>
      </p:sp>
    </p:spTree>
  </p:cSld>
  <p:clrMapOvr>
    <a:masterClrMapping/>
  </p:clrMapOvr>
  <p:transition spd="med">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algn="just"/>
            <a:r>
              <a:rPr lang="id-ID" dirty="0" smtClean="0"/>
              <a:t>Contoh 2: membangun kembali provinsi Aceh dari kehancuran akibat bencana alam tsunami, pemerintah menugaskan tim khusus dengan manajemen khusus untuk melakukan kegiatan tersebut</a:t>
            </a:r>
          </a:p>
          <a:p>
            <a:pPr algn="just"/>
            <a:r>
              <a:rPr lang="id-ID" dirty="0" smtClean="0"/>
              <a:t>Contoh 3: pembuatan suatu </a:t>
            </a:r>
            <a:r>
              <a:rPr lang="id-ID" i="1" dirty="0" smtClean="0"/>
              <a:t>corporate plan</a:t>
            </a:r>
            <a:r>
              <a:rPr lang="id-ID" dirty="0" smtClean="0"/>
              <a:t> yaitu rencana strategis perusahaan untuk jangka lima tahun ke depan. Perusahaan meminta sebuah konsultan untuk membuatnya. Kepada konsultan ini diberi batasan waktu, biaya dan lingkup pekerjaan tertentu yang harus diselesaikan.</a:t>
            </a:r>
            <a:endParaRPr lang="id-ID" dirty="0"/>
          </a:p>
        </p:txBody>
      </p:sp>
      <p:sp>
        <p:nvSpPr>
          <p:cNvPr id="5" name="Footer Placeholder 4"/>
          <p:cNvSpPr>
            <a:spLocks noGrp="1"/>
          </p:cNvSpPr>
          <p:nvPr>
            <p:ph type="ftr" sz="quarter" idx="11"/>
          </p:nvPr>
        </p:nvSpPr>
        <p:spPr/>
        <p:txBody>
          <a:bodyPr/>
          <a:lstStyle/>
          <a:p>
            <a:r>
              <a:rPr lang="id-ID" dirty="0" smtClean="0"/>
              <a:t>Minggu 1/Manajemen Proyek</a:t>
            </a:r>
            <a:endParaRPr lang="id-ID" dirty="0"/>
          </a:p>
        </p:txBody>
      </p:sp>
      <p:sp>
        <p:nvSpPr>
          <p:cNvPr id="4" name="Slide Number Placeholder 3"/>
          <p:cNvSpPr>
            <a:spLocks noGrp="1"/>
          </p:cNvSpPr>
          <p:nvPr>
            <p:ph type="sldNum" sz="quarter" idx="12"/>
          </p:nvPr>
        </p:nvSpPr>
        <p:spPr>
          <a:xfrm>
            <a:off x="6553200" y="6356176"/>
            <a:ext cx="1905000" cy="457200"/>
          </a:xfrm>
        </p:spPr>
        <p:txBody>
          <a:bodyPr/>
          <a:lstStyle/>
          <a:p>
            <a:fld id="{1E9E80DE-89EA-4C3F-BE7C-26C3ECCEB089}" type="slidenum">
              <a:rPr lang="id-ID" smtClean="0"/>
              <a:pPr/>
              <a:t>5</a:t>
            </a:fld>
            <a:endParaRPr lang="id-ID"/>
          </a:p>
        </p:txBody>
      </p:sp>
    </p:spTree>
  </p:cSld>
  <p:clrMapOvr>
    <a:masterClrMapping/>
  </p:clrMapOvr>
  <p:transition spd="med">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lgn="just"/>
            <a:r>
              <a:rPr lang="id-ID" dirty="0" smtClean="0"/>
              <a:t>Contoh 1 dan 2 merupakan dua proyek yang berhubungan dengan pekerjaan konstruksi dan contoh 3 bersifat pekerjaan jasa</a:t>
            </a:r>
          </a:p>
          <a:p>
            <a:pPr algn="just"/>
            <a:endParaRPr lang="id-ID" dirty="0" smtClean="0"/>
          </a:p>
          <a:p>
            <a:pPr algn="just"/>
            <a:r>
              <a:rPr lang="id-ID" dirty="0" smtClean="0"/>
              <a:t>Pekerjaan besar diperlukan perencanaan dan pelaksanaan secara sungguh-sungguh dalam waktu tertentu</a:t>
            </a:r>
          </a:p>
          <a:p>
            <a:pPr algn="just"/>
            <a:endParaRPr lang="id-ID" dirty="0" smtClean="0"/>
          </a:p>
          <a:p>
            <a:pPr algn="just"/>
            <a:r>
              <a:rPr lang="id-ID" dirty="0" smtClean="0"/>
              <a:t>Pengelolaan proyek perlu cara khusus agar menghasilkan output yang baik</a:t>
            </a:r>
            <a:endParaRPr lang="id-ID" dirty="0"/>
          </a:p>
        </p:txBody>
      </p:sp>
      <p:sp>
        <p:nvSpPr>
          <p:cNvPr id="5" name="Footer Placeholder 4"/>
          <p:cNvSpPr>
            <a:spLocks noGrp="1"/>
          </p:cNvSpPr>
          <p:nvPr>
            <p:ph type="ftr" sz="quarter" idx="11"/>
          </p:nvPr>
        </p:nvSpPr>
        <p:spPr/>
        <p:txBody>
          <a:bodyPr/>
          <a:lstStyle/>
          <a:p>
            <a:r>
              <a:rPr lang="id-ID" dirty="0" smtClean="0"/>
              <a:t>Minggu 1</a:t>
            </a:r>
            <a:r>
              <a:rPr lang="en-US" dirty="0" smtClean="0"/>
              <a:t>/</a:t>
            </a:r>
            <a:r>
              <a:rPr lang="id-ID" dirty="0" smtClean="0"/>
              <a:t>Manajemen Proyek</a:t>
            </a:r>
            <a:endParaRPr lang="id-ID" dirty="0"/>
          </a:p>
        </p:txBody>
      </p:sp>
      <p:sp>
        <p:nvSpPr>
          <p:cNvPr id="4" name="Slide Number Placeholder 3"/>
          <p:cNvSpPr>
            <a:spLocks noGrp="1"/>
          </p:cNvSpPr>
          <p:nvPr>
            <p:ph type="sldNum" sz="quarter" idx="12"/>
          </p:nvPr>
        </p:nvSpPr>
        <p:spPr/>
        <p:txBody>
          <a:bodyPr/>
          <a:lstStyle/>
          <a:p>
            <a:fld id="{1E9E80DE-89EA-4C3F-BE7C-26C3ECCEB089}" type="slidenum">
              <a:rPr lang="id-ID" smtClean="0"/>
              <a:pPr/>
              <a:t>6</a:t>
            </a:fld>
            <a:endParaRPr lang="id-ID"/>
          </a:p>
        </p:txBody>
      </p:sp>
    </p:spTree>
  </p:cSld>
  <p:clrMapOvr>
    <a:masterClrMapping/>
  </p:clrMapOvr>
  <p:transition spd="med">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6024" y="1412776"/>
            <a:ext cx="7772400" cy="4114800"/>
          </a:xfrm>
        </p:spPr>
        <p:txBody>
          <a:bodyPr/>
          <a:lstStyle/>
          <a:p>
            <a:pPr algn="ctr">
              <a:buNone/>
            </a:pPr>
            <a:r>
              <a:rPr lang="id-ID" dirty="0" smtClean="0"/>
              <a:t>Mengapa contoh-contoh pekerjaan di atas dinamakan proyek, sementara kegiatan-kegiatan manusia yang lain, seperti menanam padi, pembayaran gaji bulanan karyawan suatu perusahaan, pelaksanaan perkuliahan di perguruan tinggi tidak disebut begitu?</a:t>
            </a:r>
          </a:p>
          <a:p>
            <a:pPr algn="ctr">
              <a:buNone/>
            </a:pPr>
            <a:endParaRPr lang="id-ID" dirty="0" smtClean="0"/>
          </a:p>
          <a:p>
            <a:pPr algn="ctr">
              <a:buNone/>
            </a:pPr>
            <a:r>
              <a:rPr lang="id-ID" dirty="0" smtClean="0"/>
              <a:t>Apa yang dimaksud dengan proyek?</a:t>
            </a:r>
            <a:endParaRPr lang="id-ID" dirty="0"/>
          </a:p>
        </p:txBody>
      </p:sp>
      <p:sp>
        <p:nvSpPr>
          <p:cNvPr id="5" name="Footer Placeholder 4"/>
          <p:cNvSpPr>
            <a:spLocks noGrp="1"/>
          </p:cNvSpPr>
          <p:nvPr>
            <p:ph type="ftr" sz="quarter" idx="11"/>
          </p:nvPr>
        </p:nvSpPr>
        <p:spPr/>
        <p:txBody>
          <a:bodyPr/>
          <a:lstStyle/>
          <a:p>
            <a:r>
              <a:rPr lang="id-ID" smtClean="0"/>
              <a:t>Minggu 1/ALG/Manajemen Proyek</a:t>
            </a:r>
            <a:endParaRPr lang="id-ID"/>
          </a:p>
        </p:txBody>
      </p:sp>
      <p:sp>
        <p:nvSpPr>
          <p:cNvPr id="4" name="Slide Number Placeholder 3"/>
          <p:cNvSpPr>
            <a:spLocks noGrp="1"/>
          </p:cNvSpPr>
          <p:nvPr>
            <p:ph type="sldNum" sz="quarter" idx="12"/>
          </p:nvPr>
        </p:nvSpPr>
        <p:spPr/>
        <p:txBody>
          <a:bodyPr/>
          <a:lstStyle/>
          <a:p>
            <a:fld id="{1E9E80DE-89EA-4C3F-BE7C-26C3ECCEB089}" type="slidenum">
              <a:rPr lang="id-ID" smtClean="0"/>
              <a:pPr/>
              <a:t>7</a:t>
            </a:fld>
            <a:endParaRPr lang="id-ID"/>
          </a:p>
        </p:txBody>
      </p:sp>
    </p:spTree>
  </p:cSld>
  <p:clrMapOvr>
    <a:masterClrMapping/>
  </p:clrMapOvr>
  <p:transition spd="med">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Definisi Proyek</a:t>
            </a:r>
            <a:endParaRPr lang="id-ID" dirty="0"/>
          </a:p>
        </p:txBody>
      </p:sp>
      <p:sp>
        <p:nvSpPr>
          <p:cNvPr id="3" name="Content Placeholder 2"/>
          <p:cNvSpPr>
            <a:spLocks noGrp="1"/>
          </p:cNvSpPr>
          <p:nvPr>
            <p:ph idx="1"/>
          </p:nvPr>
        </p:nvSpPr>
        <p:spPr/>
        <p:txBody>
          <a:bodyPr>
            <a:normAutofit/>
          </a:bodyPr>
          <a:lstStyle/>
          <a:p>
            <a:pPr marL="173038" indent="0" algn="just">
              <a:buClr>
                <a:srgbClr val="0BD0D9"/>
              </a:buClr>
              <a:buSzPct val="95000"/>
              <a:buNone/>
              <a:defRPr/>
            </a:pPr>
            <a:r>
              <a:rPr lang="en-US" sz="1800" dirty="0" err="1" smtClean="0"/>
              <a:t>Proyek</a:t>
            </a:r>
            <a:r>
              <a:rPr lang="en-US" sz="1800" dirty="0" smtClean="0"/>
              <a:t> </a:t>
            </a:r>
            <a:r>
              <a:rPr lang="en-US" sz="1800" dirty="0" err="1" smtClean="0"/>
              <a:t>adalah</a:t>
            </a:r>
            <a:r>
              <a:rPr lang="en-US" sz="1800" dirty="0" smtClean="0"/>
              <a:t> </a:t>
            </a:r>
            <a:r>
              <a:rPr lang="id-ID" sz="1800" dirty="0" smtClean="0"/>
              <a:t>Suatu </a:t>
            </a:r>
            <a:r>
              <a:rPr lang="id-ID" sz="1800" dirty="0"/>
              <a:t>usaha /aktivitas yang kompleks, tidak rutin, dibatasi oleh </a:t>
            </a:r>
            <a:r>
              <a:rPr lang="id-ID" sz="1800" dirty="0" smtClean="0"/>
              <a:t>waktu,anggaran</a:t>
            </a:r>
            <a:r>
              <a:rPr lang="id-ID" sz="1800" dirty="0"/>
              <a:t>, </a:t>
            </a:r>
            <a:r>
              <a:rPr lang="id-ID" sz="1800" i="1" dirty="0"/>
              <a:t>resources</a:t>
            </a:r>
            <a:r>
              <a:rPr lang="id-ID" sz="1800" dirty="0"/>
              <a:t> dan spesifikasi performansi yang dirancang untuk kebutuhan konsumen (Nurhayati, 2010).</a:t>
            </a:r>
          </a:p>
          <a:p>
            <a:pPr algn="ctr">
              <a:buNone/>
            </a:pPr>
            <a:endParaRPr lang="en-US" sz="1800" i="1" dirty="0" smtClean="0"/>
          </a:p>
        </p:txBody>
      </p:sp>
      <p:sp>
        <p:nvSpPr>
          <p:cNvPr id="5" name="Footer Placeholder 4"/>
          <p:cNvSpPr>
            <a:spLocks noGrp="1"/>
          </p:cNvSpPr>
          <p:nvPr>
            <p:ph type="ftr" sz="quarter" idx="11"/>
          </p:nvPr>
        </p:nvSpPr>
        <p:spPr/>
        <p:txBody>
          <a:bodyPr/>
          <a:lstStyle/>
          <a:p>
            <a:r>
              <a:rPr lang="id-ID" smtClean="0"/>
              <a:t>Minggu 1/ALG/Manajemen Proyek</a:t>
            </a:r>
            <a:endParaRPr lang="id-ID"/>
          </a:p>
        </p:txBody>
      </p:sp>
      <p:sp>
        <p:nvSpPr>
          <p:cNvPr id="4" name="Slide Number Placeholder 3"/>
          <p:cNvSpPr>
            <a:spLocks noGrp="1"/>
          </p:cNvSpPr>
          <p:nvPr>
            <p:ph type="sldNum" sz="quarter" idx="12"/>
          </p:nvPr>
        </p:nvSpPr>
        <p:spPr/>
        <p:txBody>
          <a:bodyPr/>
          <a:lstStyle/>
          <a:p>
            <a:fld id="{1E9E80DE-89EA-4C3F-BE7C-26C3ECCEB089}" type="slidenum">
              <a:rPr lang="id-ID" smtClean="0"/>
              <a:pPr/>
              <a:t>8</a:t>
            </a:fld>
            <a:endParaRPr lang="id-ID"/>
          </a:p>
        </p:txBody>
      </p:sp>
    </p:spTree>
  </p:cSld>
  <p:clrMapOvr>
    <a:masterClrMapping/>
  </p:clrMapOvr>
  <p:transition spd="med">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68275" indent="-168275" algn="just">
              <a:buFont typeface="Wingdings 2" pitchFamily="18" charset="2"/>
              <a:buNone/>
              <a:defRPr/>
            </a:pPr>
            <a:r>
              <a:rPr lang="id-ID" sz="2000" dirty="0">
                <a:solidFill>
                  <a:srgbClr val="C00000"/>
                </a:solidFill>
              </a:rPr>
              <a:t>Profil kegiatan proyek: </a:t>
            </a:r>
          </a:p>
          <a:p>
            <a:pPr marL="274638" indent="-274638" algn="just">
              <a:buFontTx/>
              <a:buBlip>
                <a:blip r:embed="rId2"/>
              </a:buBlip>
              <a:defRPr/>
            </a:pPr>
            <a:r>
              <a:rPr lang="id-ID" sz="2000" dirty="0"/>
              <a:t> Suatu kegiatan pembangunan yang telah ditentukan selama jangka waktu   pelaksanaan dan biayanya.</a:t>
            </a:r>
          </a:p>
          <a:p>
            <a:pPr marL="168275" indent="-168275" algn="just">
              <a:buFontTx/>
              <a:buBlip>
                <a:blip r:embed="rId2"/>
              </a:buBlip>
              <a:defRPr/>
            </a:pPr>
            <a:r>
              <a:rPr lang="id-ID" sz="2000" dirty="0"/>
              <a:t> Pembangunan segala usaha/kegiatan yang tujuannya untuk perbaikan.</a:t>
            </a:r>
          </a:p>
          <a:p>
            <a:pPr marL="274638" indent="-274638" algn="just">
              <a:buFontTx/>
              <a:buBlip>
                <a:blip r:embed="rId2"/>
              </a:buBlip>
              <a:defRPr/>
            </a:pPr>
            <a:r>
              <a:rPr lang="id-ID" sz="2000" dirty="0"/>
              <a:t>Kegiatan proyek adalah suatu rangkaian kegiatan yang hanya satu kali dilaksanakan dan umumnya berlangsung dalam jangka waktu yang pendek, kegiatan proyek mempunyai awal dan akhir kegiatan yang jelas serta hasil kegiatan yang bersifat unik.</a:t>
            </a:r>
          </a:p>
          <a:p>
            <a:pPr marL="274638" indent="-274638" algn="just">
              <a:buFontTx/>
              <a:buBlip>
                <a:blip r:embed="rId2"/>
              </a:buBlip>
              <a:defRPr/>
            </a:pPr>
            <a:r>
              <a:rPr lang="id-ID" sz="2000" dirty="0"/>
              <a:t>Kegiatan Proyek dapat berupa membangun pabrik, membuat produk baru atau melakukan penelitian dan pengembangan</a:t>
            </a:r>
            <a:endParaRPr lang="en-US" sz="2000" dirty="0"/>
          </a:p>
          <a:p>
            <a:pPr marL="0" indent="0">
              <a:buNone/>
            </a:pPr>
            <a:endParaRPr lang="en-US" dirty="0"/>
          </a:p>
        </p:txBody>
      </p:sp>
      <p:sp>
        <p:nvSpPr>
          <p:cNvPr id="4" name="Footer Placeholder 3"/>
          <p:cNvSpPr>
            <a:spLocks noGrp="1"/>
          </p:cNvSpPr>
          <p:nvPr>
            <p:ph type="ftr" sz="quarter" idx="11"/>
          </p:nvPr>
        </p:nvSpPr>
        <p:spPr/>
        <p:txBody>
          <a:bodyPr/>
          <a:lstStyle/>
          <a:p>
            <a:r>
              <a:rPr lang="id-ID" smtClean="0"/>
              <a:t>Minggu 1/ALG/Manajemen Proyek</a:t>
            </a:r>
            <a:endParaRPr lang="id-ID"/>
          </a:p>
        </p:txBody>
      </p:sp>
      <p:sp>
        <p:nvSpPr>
          <p:cNvPr id="5" name="Slide Number Placeholder 4"/>
          <p:cNvSpPr>
            <a:spLocks noGrp="1"/>
          </p:cNvSpPr>
          <p:nvPr>
            <p:ph type="sldNum" sz="quarter" idx="12"/>
          </p:nvPr>
        </p:nvSpPr>
        <p:spPr/>
        <p:txBody>
          <a:bodyPr/>
          <a:lstStyle/>
          <a:p>
            <a:fld id="{1E9E80DE-89EA-4C3F-BE7C-26C3ECCEB089}" type="slidenum">
              <a:rPr lang="id-ID" smtClean="0"/>
              <a:pPr/>
              <a:t>9</a:t>
            </a:fld>
            <a:endParaRPr lang="id-ID"/>
          </a:p>
        </p:txBody>
      </p:sp>
    </p:spTree>
    <p:extLst>
      <p:ext uri="{BB962C8B-B14F-4D97-AF65-F5344CB8AC3E}">
        <p14:creationId xmlns:p14="http://schemas.microsoft.com/office/powerpoint/2010/main" val="2119556692"/>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latin typeface="Times New Roman" panose="02020603050405020304" pitchFamily="18" charset="0"/>
                <a:cs typeface="Times New Roman" panose="02020603050405020304" pitchFamily="18" charset="0"/>
              </a:rPr>
              <a:t>Atribut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proyek</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adalah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sebagi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berikut</a:t>
            </a:r>
            <a:r>
              <a:rPr lang="en-US" sz="3600" dirty="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1089025" indent="-514350" algn="just">
              <a:buFont typeface="+mj-lt"/>
              <a:buAutoNum type="arabicParenR"/>
            </a:pPr>
            <a:r>
              <a:rPr lang="en-US" dirty="0" err="1" smtClean="0">
                <a:latin typeface="Times New Roman" panose="02020603050405020304" pitchFamily="18" charset="0"/>
                <a:cs typeface="Times New Roman" panose="02020603050405020304" pitchFamily="18" charset="0"/>
              </a:rPr>
              <a:t>Proyek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bersifat</a:t>
            </a:r>
            <a:r>
              <a:rPr lang="en-US"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unik</a:t>
            </a:r>
            <a:r>
              <a:rPr lang="en-US" dirty="0">
                <a:latin typeface="Times New Roman" panose="02020603050405020304" pitchFamily="18" charset="0"/>
                <a:cs typeface="Times New Roman" panose="02020603050405020304" pitchFamily="18" charset="0"/>
              </a:rPr>
              <a:t>.</a:t>
            </a:r>
          </a:p>
          <a:p>
            <a:pPr marL="1089025" indent="-514350" algn="just">
              <a:buFont typeface="+mj-lt"/>
              <a:buAutoNum type="arabicParenR"/>
            </a:pPr>
            <a:r>
              <a:rPr lang="en-US" dirty="0" err="1">
                <a:latin typeface="Times New Roman" panose="02020603050405020304" pitchFamily="18" charset="0"/>
                <a:cs typeface="Times New Roman" panose="02020603050405020304" pitchFamily="18" charset="0"/>
              </a:rPr>
              <a:t>Proyek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bersifat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sementara</a:t>
            </a:r>
            <a:r>
              <a:rPr lang="en-US" dirty="0">
                <a:latin typeface="Times New Roman" panose="02020603050405020304" pitchFamily="18" charset="0"/>
                <a:cs typeface="Times New Roman" panose="02020603050405020304" pitchFamily="18" charset="0"/>
              </a:rPr>
              <a:t>.</a:t>
            </a:r>
          </a:p>
          <a:p>
            <a:pPr marL="1089025" indent="-514350" algn="just">
              <a:buFont typeface="+mj-lt"/>
              <a:buAutoNum type="arabicParenR"/>
            </a:pPr>
            <a:r>
              <a:rPr lang="en-US" dirty="0" err="1">
                <a:latin typeface="Times New Roman" panose="02020603050405020304" pitchFamily="18" charset="0"/>
                <a:cs typeface="Times New Roman" panose="02020603050405020304" pitchFamily="18" charset="0"/>
              </a:rPr>
              <a:t>Proyek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memerlukan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alat</a:t>
            </a:r>
            <a:r>
              <a:rPr lang="en-US" dirty="0">
                <a:latin typeface="Times New Roman" panose="02020603050405020304" pitchFamily="18" charset="0"/>
                <a:cs typeface="Times New Roman" panose="02020603050405020304" pitchFamily="18" charset="0"/>
              </a:rPr>
              <a:t> bantu </a:t>
            </a:r>
            <a:r>
              <a:rPr lang="en-US" dirty="0" err="1">
                <a:latin typeface="Times New Roman" panose="02020603050405020304" pitchFamily="18" charset="0"/>
                <a:cs typeface="Times New Roman" panose="02020603050405020304" pitchFamily="18" charset="0"/>
              </a:rPr>
              <a:t>kontrol</a:t>
            </a:r>
            <a:r>
              <a:rPr lang="en-US" dirty="0">
                <a:latin typeface="Times New Roman" panose="02020603050405020304" pitchFamily="18" charset="0"/>
                <a:cs typeface="Times New Roman" panose="02020603050405020304" pitchFamily="18" charset="0"/>
              </a:rPr>
              <a:t>.</a:t>
            </a:r>
          </a:p>
          <a:p>
            <a:pPr marL="1089025" indent="-514350" algn="just">
              <a:buFont typeface="+mj-lt"/>
              <a:buAutoNum type="arabicParenR"/>
            </a:pPr>
            <a:r>
              <a:rPr lang="en-US" dirty="0" err="1">
                <a:latin typeface="Times New Roman" panose="02020603050405020304" pitchFamily="18" charset="0"/>
                <a:cs typeface="Times New Roman" panose="02020603050405020304" pitchFamily="18" charset="0"/>
              </a:rPr>
              <a:t>Proyek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memerlukan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sumber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daya</a:t>
            </a:r>
            <a:r>
              <a:rPr lang="en-US" dirty="0">
                <a:latin typeface="Times New Roman" panose="02020603050405020304" pitchFamily="18" charset="0"/>
                <a:cs typeface="Times New Roman" panose="02020603050405020304" pitchFamily="18" charset="0"/>
              </a:rPr>
              <a:t> yang </a:t>
            </a:r>
            <a:r>
              <a:rPr lang="en-US" dirty="0" err="1">
                <a:latin typeface="Times New Roman" panose="02020603050405020304" pitchFamily="18" charset="0"/>
                <a:cs typeface="Times New Roman" panose="02020603050405020304" pitchFamily="18" charset="0"/>
              </a:rPr>
              <a:t>bersifat</a:t>
            </a:r>
            <a:r>
              <a:rPr lang="en-US" dirty="0">
                <a:latin typeface="Times New Roman" panose="02020603050405020304" pitchFamily="18" charset="0"/>
                <a:cs typeface="Times New Roman" panose="02020603050405020304" pitchFamily="18" charset="0"/>
              </a:rPr>
              <a:t> ad-hoc </a:t>
            </a:r>
            <a:r>
              <a:rPr lang="en-US" dirty="0" err="1">
                <a:latin typeface="Times New Roman" panose="02020603050405020304" pitchFamily="18" charset="0"/>
                <a:cs typeface="Times New Roman" panose="02020603050405020304" pitchFamily="18" charset="0"/>
              </a:rPr>
              <a:t>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lintas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disiplin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ilmu</a:t>
            </a:r>
            <a:r>
              <a:rPr lang="en-US" dirty="0">
                <a:latin typeface="Times New Roman" panose="02020603050405020304" pitchFamily="18" charset="0"/>
                <a:cs typeface="Times New Roman" panose="02020603050405020304" pitchFamily="18" charset="0"/>
              </a:rPr>
              <a:t>.</a:t>
            </a:r>
          </a:p>
          <a:p>
            <a:pPr marL="1089025" indent="-514350" algn="just">
              <a:buFont typeface="+mj-lt"/>
              <a:buAutoNum type="arabicParenR"/>
            </a:pPr>
            <a:r>
              <a:rPr lang="en-US" dirty="0" err="1">
                <a:latin typeface="Times New Roman" panose="02020603050405020304" pitchFamily="18" charset="0"/>
                <a:cs typeface="Times New Roman" panose="02020603050405020304" pitchFamily="18" charset="0"/>
              </a:rPr>
              <a:t>Proyek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memiliki</a:t>
            </a:r>
            <a:r>
              <a:rPr lang="en-US" dirty="0">
                <a:latin typeface="Times New Roman" panose="02020603050405020304" pitchFamily="18" charset="0"/>
                <a:cs typeface="Times New Roman" panose="02020603050405020304" pitchFamily="18" charset="0"/>
              </a:rPr>
              <a:t> sponsor </a:t>
            </a:r>
            <a:r>
              <a:rPr lang="en-US" dirty="0" err="1">
                <a:latin typeface="Times New Roman" panose="02020603050405020304" pitchFamily="18" charset="0"/>
                <a:cs typeface="Times New Roman" panose="02020603050405020304" pitchFamily="18" charset="0"/>
              </a:rPr>
              <a:t>utama</a:t>
            </a:r>
            <a:r>
              <a:rPr lang="en-US" dirty="0">
                <a:latin typeface="Times New Roman" panose="02020603050405020304" pitchFamily="18" charset="0"/>
                <a:cs typeface="Times New Roman" panose="02020603050405020304" pitchFamily="18" charset="0"/>
              </a:rPr>
              <a:t>.</a:t>
            </a:r>
          </a:p>
          <a:p>
            <a:pPr marL="1089025" indent="-514350" algn="just">
              <a:buFont typeface="+mj-lt"/>
              <a:buAutoNum type="arabicParenR"/>
            </a:pPr>
            <a:r>
              <a:rPr lang="en-US" dirty="0" err="1">
                <a:latin typeface="Times New Roman" panose="02020603050405020304" pitchFamily="18" charset="0"/>
                <a:cs typeface="Times New Roman" panose="02020603050405020304" pitchFamily="18" charset="0"/>
              </a:rPr>
              <a:t>Proyek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mengandung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ketidakpastian</a:t>
            </a:r>
            <a:r>
              <a:rPr lang="en-US" dirty="0">
                <a:latin typeface="Times New Roman" panose="02020603050405020304" pitchFamily="18" charset="0"/>
                <a:cs typeface="Times New Roman" panose="02020603050405020304" pitchFamily="18" charset="0"/>
              </a:rPr>
              <a:t>.</a:t>
            </a:r>
          </a:p>
          <a:p>
            <a:pPr marL="0" indent="0">
              <a:buNone/>
            </a:pPr>
            <a:endParaRPr lang="en-US" dirty="0"/>
          </a:p>
        </p:txBody>
      </p:sp>
      <p:sp>
        <p:nvSpPr>
          <p:cNvPr id="4" name="Footer Placeholder 3"/>
          <p:cNvSpPr>
            <a:spLocks noGrp="1"/>
          </p:cNvSpPr>
          <p:nvPr>
            <p:ph type="ftr" sz="quarter" idx="11"/>
          </p:nvPr>
        </p:nvSpPr>
        <p:spPr/>
        <p:txBody>
          <a:bodyPr/>
          <a:lstStyle/>
          <a:p>
            <a:r>
              <a:rPr lang="id-ID" smtClean="0"/>
              <a:t>Minggu 1/ALG/Manajemen Proyek</a:t>
            </a:r>
            <a:endParaRPr lang="id-ID"/>
          </a:p>
        </p:txBody>
      </p:sp>
      <p:sp>
        <p:nvSpPr>
          <p:cNvPr id="5" name="Slide Number Placeholder 4"/>
          <p:cNvSpPr>
            <a:spLocks noGrp="1"/>
          </p:cNvSpPr>
          <p:nvPr>
            <p:ph type="sldNum" sz="quarter" idx="12"/>
          </p:nvPr>
        </p:nvSpPr>
        <p:spPr/>
        <p:txBody>
          <a:bodyPr/>
          <a:lstStyle/>
          <a:p>
            <a:fld id="{1E9E80DE-89EA-4C3F-BE7C-26C3ECCEB089}" type="slidenum">
              <a:rPr lang="id-ID" smtClean="0"/>
              <a:pPr/>
              <a:t>10</a:t>
            </a:fld>
            <a:endParaRPr lang="id-ID"/>
          </a:p>
        </p:txBody>
      </p:sp>
    </p:spTree>
    <p:extLst>
      <p:ext uri="{BB962C8B-B14F-4D97-AF65-F5344CB8AC3E}">
        <p14:creationId xmlns:p14="http://schemas.microsoft.com/office/powerpoint/2010/main" val="571870918"/>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340768"/>
            <a:ext cx="7772400" cy="4114800"/>
          </a:xfrm>
        </p:spPr>
        <p:txBody>
          <a:bodyPr>
            <a:noAutofit/>
          </a:bodyPr>
          <a:lstStyle/>
          <a:p>
            <a:r>
              <a:rPr lang="id-ID" sz="2000" b="1" dirty="0" smtClean="0"/>
              <a:t>Sementara</a:t>
            </a:r>
            <a:r>
              <a:rPr lang="id-ID" sz="2000" dirty="0" smtClean="0"/>
              <a:t> (</a:t>
            </a:r>
            <a:r>
              <a:rPr lang="id-ID" sz="2000" i="1" dirty="0" smtClean="0"/>
              <a:t>temporary</a:t>
            </a:r>
            <a:r>
              <a:rPr lang="id-ID" sz="2000" dirty="0" smtClean="0"/>
              <a:t>) berarti </a:t>
            </a:r>
            <a:r>
              <a:rPr lang="id-ID" sz="2000" i="1" dirty="0" smtClean="0"/>
              <a:t>setiap proyek selalu memiliki jadwal yang jelas kapan dimulai dan kapan diselesaikan. </a:t>
            </a:r>
          </a:p>
          <a:p>
            <a:pPr lvl="1">
              <a:buNone/>
            </a:pPr>
            <a:r>
              <a:rPr lang="id-ID" sz="2000" dirty="0" smtClean="0">
                <a:sym typeface="Wingdings" pitchFamily="2" charset="2"/>
              </a:rPr>
              <a:t></a:t>
            </a:r>
            <a:r>
              <a:rPr lang="id-ID" sz="2000" dirty="0" smtClean="0"/>
              <a:t>Sebuah proyek berakhir jika tujuannya telah tercapai atau kebutuhan terhadap proyek itu tidak ada lagi sehingga proyek  tersebut dihentikan.</a:t>
            </a:r>
          </a:p>
          <a:p>
            <a:r>
              <a:rPr lang="id-ID" sz="2000" b="1" i="1" dirty="0" smtClean="0"/>
              <a:t>Unik</a:t>
            </a:r>
            <a:r>
              <a:rPr lang="id-ID" sz="2000" dirty="0" smtClean="0"/>
              <a:t> artinya bahwa </a:t>
            </a:r>
            <a:r>
              <a:rPr lang="id-ID" sz="2000" i="1" dirty="0" smtClean="0"/>
              <a:t>setiap proyek menghasilkan suatu produk, solusi, service atau output tertentu yang berbeda-beda satu dan lainnya.</a:t>
            </a:r>
          </a:p>
          <a:p>
            <a:r>
              <a:rPr lang="id-ID" sz="2000" b="1" i="1" dirty="0" smtClean="0"/>
              <a:t>Progressive elaboration </a:t>
            </a:r>
            <a:r>
              <a:rPr lang="id-ID" sz="2000" dirty="0" smtClean="0"/>
              <a:t>adalah </a:t>
            </a:r>
            <a:r>
              <a:rPr lang="id-ID" sz="2000" i="1" dirty="0" smtClean="0"/>
              <a:t>karakteristik proyek yang berhubungan dengan dua konsep sebelumnya</a:t>
            </a:r>
            <a:r>
              <a:rPr lang="id-ID" sz="2000" dirty="0" smtClean="0"/>
              <a:t> yaitu sementara dan unik.</a:t>
            </a:r>
          </a:p>
          <a:p>
            <a:pPr lvl="1"/>
            <a:r>
              <a:rPr lang="id-ID" sz="2000" dirty="0" smtClean="0"/>
              <a:t>Setiap proyek terdiri dari langkah-langkah yang terus berkembang dan berlanjut sampai proyek berakhir.</a:t>
            </a:r>
          </a:p>
          <a:p>
            <a:pPr lvl="1"/>
            <a:r>
              <a:rPr lang="id-ID" sz="2000" dirty="0" smtClean="0"/>
              <a:t>Setiap  langkah semakin memperjelas tujuan proyek.</a:t>
            </a:r>
            <a:endParaRPr lang="id-ID" sz="2000" dirty="0"/>
          </a:p>
        </p:txBody>
      </p:sp>
      <p:sp>
        <p:nvSpPr>
          <p:cNvPr id="5" name="Footer Placeholder 4"/>
          <p:cNvSpPr>
            <a:spLocks noGrp="1"/>
          </p:cNvSpPr>
          <p:nvPr>
            <p:ph type="ftr" sz="quarter" idx="11"/>
          </p:nvPr>
        </p:nvSpPr>
        <p:spPr/>
        <p:txBody>
          <a:bodyPr/>
          <a:lstStyle/>
          <a:p>
            <a:r>
              <a:rPr lang="id-ID" smtClean="0"/>
              <a:t>Minggu 1/ALG/Manajemen Proyek</a:t>
            </a:r>
            <a:endParaRPr lang="id-ID"/>
          </a:p>
        </p:txBody>
      </p:sp>
      <p:sp>
        <p:nvSpPr>
          <p:cNvPr id="4" name="Slide Number Placeholder 3"/>
          <p:cNvSpPr>
            <a:spLocks noGrp="1"/>
          </p:cNvSpPr>
          <p:nvPr>
            <p:ph type="sldNum" sz="quarter" idx="12"/>
          </p:nvPr>
        </p:nvSpPr>
        <p:spPr/>
        <p:txBody>
          <a:bodyPr/>
          <a:lstStyle/>
          <a:p>
            <a:fld id="{1E9E80DE-89EA-4C3F-BE7C-26C3ECCEB089}" type="slidenum">
              <a:rPr lang="id-ID" smtClean="0"/>
              <a:pPr/>
              <a:t>11</a:t>
            </a:fld>
            <a:endParaRPr lang="id-ID"/>
          </a:p>
        </p:txBody>
      </p:sp>
    </p:spTree>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08483415"/>
              </p:ext>
            </p:extLst>
          </p:nvPr>
        </p:nvGraphicFramePr>
        <p:xfrm>
          <a:off x="685800" y="1124744"/>
          <a:ext cx="7772400" cy="4104456"/>
        </p:xfrm>
        <a:graphic>
          <a:graphicData uri="http://schemas.openxmlformats.org/drawingml/2006/table">
            <a:tbl>
              <a:tblPr firstRow="1" bandRow="1">
                <a:tableStyleId>{5C22544A-7EE6-4342-B048-85BDC9FD1C3A}</a:tableStyleId>
              </a:tblPr>
              <a:tblGrid>
                <a:gridCol w="3886200"/>
                <a:gridCol w="3886200"/>
              </a:tblGrid>
              <a:tr h="790568">
                <a:tc>
                  <a:txBody>
                    <a:bodyPr/>
                    <a:lstStyle/>
                    <a:p>
                      <a:pPr algn="ctr"/>
                      <a:r>
                        <a:rPr lang="id-ID" dirty="0" smtClean="0">
                          <a:solidFill>
                            <a:schemeClr val="tx1"/>
                          </a:solidFill>
                        </a:rPr>
                        <a:t>Aktifitas</a:t>
                      </a:r>
                      <a:r>
                        <a:rPr lang="id-ID" baseline="0" dirty="0" smtClean="0">
                          <a:solidFill>
                            <a:schemeClr val="tx1"/>
                          </a:solidFill>
                        </a:rPr>
                        <a:t> Proyek</a:t>
                      </a:r>
                      <a:endParaRPr lang="id-ID" dirty="0">
                        <a:solidFill>
                          <a:schemeClr val="tx1"/>
                        </a:solidFill>
                      </a:endParaRPr>
                    </a:p>
                  </a:txBody>
                  <a:tcPr marL="86360" marR="86360"/>
                </a:tc>
                <a:tc>
                  <a:txBody>
                    <a:bodyPr/>
                    <a:lstStyle/>
                    <a:p>
                      <a:pPr algn="ctr"/>
                      <a:r>
                        <a:rPr lang="id-ID" dirty="0" smtClean="0">
                          <a:solidFill>
                            <a:schemeClr val="tx1"/>
                          </a:solidFill>
                        </a:rPr>
                        <a:t>Aktifitas Operasional</a:t>
                      </a:r>
                      <a:endParaRPr lang="id-ID" dirty="0">
                        <a:solidFill>
                          <a:schemeClr val="tx1"/>
                        </a:solidFill>
                      </a:endParaRPr>
                    </a:p>
                  </a:txBody>
                  <a:tcPr marL="86360" marR="86360"/>
                </a:tc>
              </a:tr>
              <a:tr h="1364542">
                <a:tc>
                  <a:txBody>
                    <a:bodyPr/>
                    <a:lstStyle/>
                    <a:p>
                      <a:r>
                        <a:rPr lang="id-ID" dirty="0" smtClean="0"/>
                        <a:t>Bersifat</a:t>
                      </a:r>
                      <a:r>
                        <a:rPr lang="id-ID" baseline="0" dirty="0" smtClean="0"/>
                        <a:t> temporer dan unik</a:t>
                      </a:r>
                      <a:endParaRPr lang="id-ID" dirty="0"/>
                    </a:p>
                  </a:txBody>
                  <a:tcPr marL="86360" marR="86360"/>
                </a:tc>
                <a:tc>
                  <a:txBody>
                    <a:bodyPr/>
                    <a:lstStyle/>
                    <a:p>
                      <a:r>
                        <a:rPr lang="id-ID" dirty="0" smtClean="0"/>
                        <a:t>Bersifat  terus</a:t>
                      </a:r>
                      <a:r>
                        <a:rPr lang="id-ID" baseline="0" dirty="0" smtClean="0"/>
                        <a:t> menerus dan berulang-ulang</a:t>
                      </a:r>
                      <a:endParaRPr lang="id-ID" dirty="0"/>
                    </a:p>
                  </a:txBody>
                  <a:tcPr marL="86360" marR="86360"/>
                </a:tc>
              </a:tr>
              <a:tr h="1949346">
                <a:tc>
                  <a:txBody>
                    <a:bodyPr/>
                    <a:lstStyle/>
                    <a:p>
                      <a:r>
                        <a:rPr lang="id-ID" dirty="0" smtClean="0"/>
                        <a:t>Aktifitas</a:t>
                      </a:r>
                      <a:r>
                        <a:rPr lang="id-ID" baseline="0" dirty="0" smtClean="0"/>
                        <a:t> proyek akan berhenti ketika tujuan telah tercapai</a:t>
                      </a:r>
                      <a:endParaRPr lang="id-ID" dirty="0"/>
                    </a:p>
                  </a:txBody>
                  <a:tcPr marL="86360" marR="86360"/>
                </a:tc>
                <a:tc>
                  <a:txBody>
                    <a:bodyPr/>
                    <a:lstStyle/>
                    <a:p>
                      <a:r>
                        <a:rPr lang="id-ID" dirty="0" smtClean="0"/>
                        <a:t>Aktifitas operasional akan terus menyesuaikan tujuannya agar pekerjaan tetap berjalan</a:t>
                      </a:r>
                      <a:endParaRPr lang="id-ID" dirty="0"/>
                    </a:p>
                  </a:txBody>
                  <a:tcPr marL="86360" marR="86360"/>
                </a:tc>
              </a:tr>
            </a:tbl>
          </a:graphicData>
        </a:graphic>
      </p:graphicFrame>
      <p:sp>
        <p:nvSpPr>
          <p:cNvPr id="6" name="Footer Placeholder 5"/>
          <p:cNvSpPr>
            <a:spLocks noGrp="1"/>
          </p:cNvSpPr>
          <p:nvPr>
            <p:ph type="ftr" sz="quarter" idx="11"/>
          </p:nvPr>
        </p:nvSpPr>
        <p:spPr/>
        <p:txBody>
          <a:bodyPr/>
          <a:lstStyle/>
          <a:p>
            <a:r>
              <a:rPr lang="id-ID" smtClean="0"/>
              <a:t>Minggu 1/ALG/Manajemen Proyek</a:t>
            </a:r>
            <a:endParaRPr lang="id-ID"/>
          </a:p>
        </p:txBody>
      </p:sp>
      <p:sp>
        <p:nvSpPr>
          <p:cNvPr id="5" name="Slide Number Placeholder 4"/>
          <p:cNvSpPr>
            <a:spLocks noGrp="1"/>
          </p:cNvSpPr>
          <p:nvPr>
            <p:ph type="sldNum" sz="quarter" idx="12"/>
          </p:nvPr>
        </p:nvSpPr>
        <p:spPr/>
        <p:txBody>
          <a:bodyPr/>
          <a:lstStyle/>
          <a:p>
            <a:fld id="{1E9E80DE-89EA-4C3F-BE7C-26C3ECCEB089}" type="slidenum">
              <a:rPr lang="id-ID" smtClean="0"/>
              <a:pPr/>
              <a:t>12</a:t>
            </a:fld>
            <a:endParaRPr lang="id-ID"/>
          </a:p>
        </p:txBody>
      </p:sp>
    </p:spTree>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Definisi Manajemen Proyek</a:t>
            </a:r>
            <a:endParaRPr lang="id-ID" dirty="0"/>
          </a:p>
        </p:txBody>
      </p:sp>
      <p:sp>
        <p:nvSpPr>
          <p:cNvPr id="3" name="Content Placeholder 2"/>
          <p:cNvSpPr>
            <a:spLocks noGrp="1"/>
          </p:cNvSpPr>
          <p:nvPr>
            <p:ph idx="1"/>
          </p:nvPr>
        </p:nvSpPr>
        <p:spPr/>
        <p:txBody>
          <a:bodyPr>
            <a:normAutofit fontScale="77500" lnSpcReduction="20000"/>
          </a:bodyPr>
          <a:lstStyle/>
          <a:p>
            <a:pPr marL="168275" marR="0" indent="-168275" algn="just">
              <a:defRPr/>
            </a:pPr>
            <a:r>
              <a:rPr lang="en-US" sz="4000" dirty="0" err="1">
                <a:solidFill>
                  <a:srgbClr val="C00000"/>
                </a:solidFill>
              </a:rPr>
              <a:t>Manajemen</a:t>
            </a:r>
            <a:r>
              <a:rPr lang="en-US" sz="4000" dirty="0">
                <a:solidFill>
                  <a:srgbClr val="C00000"/>
                </a:solidFill>
              </a:rPr>
              <a:t> </a:t>
            </a:r>
            <a:r>
              <a:rPr lang="en-US" sz="4000" dirty="0" err="1">
                <a:solidFill>
                  <a:srgbClr val="C00000"/>
                </a:solidFill>
              </a:rPr>
              <a:t>Proyek</a:t>
            </a:r>
            <a:r>
              <a:rPr lang="en-US" sz="4000" dirty="0">
                <a:solidFill>
                  <a:srgbClr val="C00000"/>
                </a:solidFill>
              </a:rPr>
              <a:t> </a:t>
            </a:r>
            <a:r>
              <a:rPr lang="en-US" sz="4000" dirty="0" err="1">
                <a:solidFill>
                  <a:srgbClr val="C00000"/>
                </a:solidFill>
              </a:rPr>
              <a:t>adalah</a:t>
            </a:r>
            <a:r>
              <a:rPr lang="en-US" sz="4000" dirty="0">
                <a:solidFill>
                  <a:srgbClr val="C00000"/>
                </a:solidFill>
              </a:rPr>
              <a:t>:</a:t>
            </a:r>
          </a:p>
          <a:p>
            <a:pPr marL="395288" marR="0" indent="-222250" algn="just">
              <a:buFont typeface="Wingdings 2" panose="05020102010507070707" pitchFamily="18" charset="2"/>
              <a:buBlip>
                <a:blip r:embed="rId2"/>
              </a:buBlip>
              <a:defRPr/>
            </a:pPr>
            <a:r>
              <a:rPr lang="en-US" dirty="0"/>
              <a:t> </a:t>
            </a:r>
            <a:r>
              <a:rPr lang="id-ID" dirty="0"/>
              <a:t>Kegiatan m</a:t>
            </a:r>
            <a:r>
              <a:rPr lang="en-US" dirty="0" err="1"/>
              <a:t>erencanakan</a:t>
            </a:r>
            <a:r>
              <a:rPr lang="en-US" dirty="0"/>
              <a:t>, </a:t>
            </a:r>
            <a:r>
              <a:rPr lang="en-US" dirty="0" err="1"/>
              <a:t>mengorganisir</a:t>
            </a:r>
            <a:r>
              <a:rPr lang="en-US" dirty="0"/>
              <a:t>, </a:t>
            </a:r>
            <a:r>
              <a:rPr lang="en-US" dirty="0" err="1"/>
              <a:t>mengarahkan</a:t>
            </a:r>
            <a:r>
              <a:rPr lang="en-US" dirty="0"/>
              <a:t>, </a:t>
            </a:r>
            <a:r>
              <a:rPr lang="en-US" dirty="0" err="1"/>
              <a:t>mengkoordinasikan</a:t>
            </a:r>
            <a:r>
              <a:rPr lang="en-US" dirty="0"/>
              <a:t> </a:t>
            </a:r>
            <a:r>
              <a:rPr lang="en-US" dirty="0" err="1"/>
              <a:t>dan</a:t>
            </a:r>
            <a:r>
              <a:rPr lang="en-US" dirty="0"/>
              <a:t> </a:t>
            </a:r>
            <a:r>
              <a:rPr lang="en-US" dirty="0" err="1"/>
              <a:t>mengendalikan</a:t>
            </a:r>
            <a:r>
              <a:rPr lang="en-US" dirty="0"/>
              <a:t> </a:t>
            </a:r>
            <a:r>
              <a:rPr lang="en-US" dirty="0" err="1"/>
              <a:t>sumber</a:t>
            </a:r>
            <a:r>
              <a:rPr lang="en-US" dirty="0"/>
              <a:t> </a:t>
            </a:r>
            <a:r>
              <a:rPr lang="en-US" dirty="0" err="1"/>
              <a:t>daya</a:t>
            </a:r>
            <a:r>
              <a:rPr lang="en-US" dirty="0"/>
              <a:t> </a:t>
            </a:r>
            <a:r>
              <a:rPr lang="en-US" dirty="0" err="1"/>
              <a:t>perusahaan</a:t>
            </a:r>
            <a:r>
              <a:rPr lang="en-US" dirty="0"/>
              <a:t> </a:t>
            </a:r>
            <a:r>
              <a:rPr lang="en-US" dirty="0" err="1"/>
              <a:t>untuk</a:t>
            </a:r>
            <a:r>
              <a:rPr lang="en-US" dirty="0"/>
              <a:t> </a:t>
            </a:r>
            <a:r>
              <a:rPr lang="en-US" dirty="0" err="1"/>
              <a:t>mencapai</a:t>
            </a:r>
            <a:r>
              <a:rPr lang="en-US" dirty="0"/>
              <a:t> </a:t>
            </a:r>
            <a:r>
              <a:rPr lang="en-US" dirty="0" err="1"/>
              <a:t>sasaran</a:t>
            </a:r>
            <a:r>
              <a:rPr lang="en-US" dirty="0"/>
              <a:t> </a:t>
            </a:r>
            <a:r>
              <a:rPr lang="en-US" dirty="0" err="1"/>
              <a:t>jangka</a:t>
            </a:r>
            <a:r>
              <a:rPr lang="en-US" dirty="0"/>
              <a:t> </a:t>
            </a:r>
            <a:r>
              <a:rPr lang="en-US" dirty="0" err="1"/>
              <a:t>pendek</a:t>
            </a:r>
            <a:r>
              <a:rPr lang="en-US" dirty="0"/>
              <a:t> yang </a:t>
            </a:r>
            <a:r>
              <a:rPr lang="en-US" dirty="0" err="1"/>
              <a:t>telah</a:t>
            </a:r>
            <a:r>
              <a:rPr lang="en-US" dirty="0"/>
              <a:t> </a:t>
            </a:r>
            <a:r>
              <a:rPr lang="en-US" dirty="0" err="1"/>
              <a:t>ditentukan</a:t>
            </a:r>
            <a:r>
              <a:rPr lang="en-US" dirty="0"/>
              <a:t>. </a:t>
            </a:r>
            <a:r>
              <a:rPr lang="id-ID" dirty="0">
                <a:latin typeface="Times New Roman" pitchFamily="18" charset="0"/>
                <a:cs typeface="Times New Roman" pitchFamily="18" charset="0"/>
              </a:rPr>
              <a:t>(Imam Soeharto).</a:t>
            </a:r>
          </a:p>
          <a:p>
            <a:pPr marL="395288" marR="0" indent="-222250" algn="just">
              <a:defRPr/>
            </a:pPr>
            <a:endParaRPr lang="id-ID" sz="1800" dirty="0">
              <a:latin typeface="Times New Roman" pitchFamily="18" charset="0"/>
              <a:cs typeface="Times New Roman" pitchFamily="18" charset="0"/>
            </a:endParaRPr>
          </a:p>
          <a:p>
            <a:pPr marL="395288" marR="0" indent="-222250" algn="just">
              <a:buFont typeface="Wingdings 2" panose="05020102010507070707" pitchFamily="18" charset="2"/>
              <a:buBlip>
                <a:blip r:embed="rId2"/>
              </a:buBlip>
              <a:defRPr/>
            </a:pPr>
            <a:r>
              <a:rPr lang="en-US" dirty="0" err="1"/>
              <a:t>Semua</a:t>
            </a:r>
            <a:r>
              <a:rPr lang="en-US" dirty="0"/>
              <a:t> </a:t>
            </a:r>
            <a:r>
              <a:rPr lang="en-US" dirty="0" err="1"/>
              <a:t>perencanaan</a:t>
            </a:r>
            <a:r>
              <a:rPr lang="en-US" dirty="0"/>
              <a:t>, </a:t>
            </a:r>
            <a:r>
              <a:rPr lang="en-US" dirty="0" err="1"/>
              <a:t>pelaksanaan</a:t>
            </a:r>
            <a:r>
              <a:rPr lang="en-US" dirty="0"/>
              <a:t>, </a:t>
            </a:r>
            <a:r>
              <a:rPr lang="en-US" dirty="0" err="1"/>
              <a:t>pengendalian</a:t>
            </a:r>
            <a:r>
              <a:rPr lang="en-US" dirty="0"/>
              <a:t> </a:t>
            </a:r>
            <a:r>
              <a:rPr lang="en-US" dirty="0" err="1"/>
              <a:t>dan</a:t>
            </a:r>
            <a:r>
              <a:rPr lang="en-US" dirty="0"/>
              <a:t> </a:t>
            </a:r>
            <a:r>
              <a:rPr lang="en-US" dirty="0" err="1"/>
              <a:t>koordinasi</a:t>
            </a:r>
            <a:r>
              <a:rPr lang="en-US" dirty="0"/>
              <a:t> </a:t>
            </a:r>
            <a:r>
              <a:rPr lang="en-US" dirty="0" err="1"/>
              <a:t>suatu</a:t>
            </a:r>
            <a:r>
              <a:rPr lang="en-US" dirty="0"/>
              <a:t> </a:t>
            </a:r>
            <a:r>
              <a:rPr lang="en-US" dirty="0" err="1"/>
              <a:t>proyek</a:t>
            </a:r>
            <a:r>
              <a:rPr lang="en-US" dirty="0"/>
              <a:t> </a:t>
            </a:r>
            <a:r>
              <a:rPr lang="en-US" dirty="0" err="1"/>
              <a:t>dari</a:t>
            </a:r>
            <a:r>
              <a:rPr lang="en-US" dirty="0"/>
              <a:t> </a:t>
            </a:r>
            <a:r>
              <a:rPr lang="en-US" dirty="0" err="1"/>
              <a:t>awal</a:t>
            </a:r>
            <a:r>
              <a:rPr lang="en-US" dirty="0"/>
              <a:t> (</a:t>
            </a:r>
            <a:r>
              <a:rPr lang="en-US" dirty="0" err="1"/>
              <a:t>gagasan</a:t>
            </a:r>
            <a:r>
              <a:rPr lang="en-US" dirty="0"/>
              <a:t>) </a:t>
            </a:r>
            <a:r>
              <a:rPr lang="en-US" dirty="0" err="1"/>
              <a:t>sampai</a:t>
            </a:r>
            <a:r>
              <a:rPr lang="en-US" dirty="0"/>
              <a:t> </a:t>
            </a:r>
            <a:r>
              <a:rPr lang="en-US" dirty="0" err="1"/>
              <a:t>selesainya</a:t>
            </a:r>
            <a:r>
              <a:rPr lang="en-US" dirty="0"/>
              <a:t> </a:t>
            </a:r>
            <a:r>
              <a:rPr lang="en-US" dirty="0" err="1"/>
              <a:t>proyek</a:t>
            </a:r>
            <a:r>
              <a:rPr lang="en-US" dirty="0"/>
              <a:t> </a:t>
            </a:r>
            <a:r>
              <a:rPr lang="en-US" dirty="0" err="1"/>
              <a:t>untuk</a:t>
            </a:r>
            <a:r>
              <a:rPr lang="en-US" dirty="0"/>
              <a:t> </a:t>
            </a:r>
            <a:r>
              <a:rPr lang="en-US" dirty="0" err="1"/>
              <a:t>menjamin</a:t>
            </a:r>
            <a:r>
              <a:rPr lang="en-US" dirty="0"/>
              <a:t> </a:t>
            </a:r>
            <a:r>
              <a:rPr lang="en-US" dirty="0" err="1"/>
              <a:t>bahwa</a:t>
            </a:r>
            <a:r>
              <a:rPr lang="en-US" dirty="0"/>
              <a:t> </a:t>
            </a:r>
            <a:r>
              <a:rPr lang="en-US" dirty="0" err="1"/>
              <a:t>proyek</a:t>
            </a:r>
            <a:r>
              <a:rPr lang="en-US" dirty="0"/>
              <a:t> </a:t>
            </a:r>
            <a:r>
              <a:rPr lang="en-US" dirty="0" err="1"/>
              <a:t>dilaksanakan</a:t>
            </a:r>
            <a:r>
              <a:rPr lang="en-US" dirty="0"/>
              <a:t> </a:t>
            </a:r>
            <a:r>
              <a:rPr lang="en-US" dirty="0" err="1"/>
              <a:t>tepat</a:t>
            </a:r>
            <a:r>
              <a:rPr lang="en-US" dirty="0"/>
              <a:t> </a:t>
            </a:r>
            <a:r>
              <a:rPr lang="en-US" dirty="0" err="1"/>
              <a:t>waktu</a:t>
            </a:r>
            <a:r>
              <a:rPr lang="en-US" dirty="0"/>
              <a:t>, </a:t>
            </a:r>
            <a:r>
              <a:rPr lang="en-US" dirty="0" err="1"/>
              <a:t>tepat</a:t>
            </a:r>
            <a:r>
              <a:rPr lang="en-US" dirty="0"/>
              <a:t> </a:t>
            </a:r>
            <a:r>
              <a:rPr lang="en-US" dirty="0" err="1"/>
              <a:t>biaya</a:t>
            </a:r>
            <a:r>
              <a:rPr lang="en-US" dirty="0"/>
              <a:t> </a:t>
            </a:r>
            <a:r>
              <a:rPr lang="en-US" dirty="0" err="1"/>
              <a:t>dan</a:t>
            </a:r>
            <a:r>
              <a:rPr lang="en-US" dirty="0"/>
              <a:t> </a:t>
            </a:r>
            <a:r>
              <a:rPr lang="en-US" dirty="0" err="1"/>
              <a:t>tepat</a:t>
            </a:r>
            <a:r>
              <a:rPr lang="en-US" dirty="0"/>
              <a:t> </a:t>
            </a:r>
            <a:r>
              <a:rPr lang="en-US" dirty="0" err="1"/>
              <a:t>mutu</a:t>
            </a:r>
            <a:r>
              <a:rPr lang="id-ID" dirty="0"/>
              <a:t> serta keselamatan kerja</a:t>
            </a:r>
            <a:r>
              <a:rPr lang="id-ID" dirty="0" smtClean="0"/>
              <a:t>.</a:t>
            </a:r>
            <a:endParaRPr lang="en-US" dirty="0" smtClean="0"/>
          </a:p>
          <a:p>
            <a:pPr marL="173038" marR="0" indent="0" algn="just">
              <a:buNone/>
              <a:defRPr/>
            </a:pPr>
            <a:endParaRPr lang="id-ID" dirty="0"/>
          </a:p>
          <a:p>
            <a:pPr algn="ctr">
              <a:buNone/>
            </a:pPr>
            <a:endParaRPr lang="en-US" dirty="0" smtClean="0"/>
          </a:p>
          <a:p>
            <a:pPr algn="ctr">
              <a:buNone/>
            </a:pPr>
            <a:endParaRPr lang="en-US" dirty="0"/>
          </a:p>
        </p:txBody>
      </p:sp>
      <p:sp>
        <p:nvSpPr>
          <p:cNvPr id="5" name="Footer Placeholder 4"/>
          <p:cNvSpPr>
            <a:spLocks noGrp="1"/>
          </p:cNvSpPr>
          <p:nvPr>
            <p:ph type="ftr" sz="quarter" idx="11"/>
          </p:nvPr>
        </p:nvSpPr>
        <p:spPr/>
        <p:txBody>
          <a:bodyPr/>
          <a:lstStyle/>
          <a:p>
            <a:r>
              <a:rPr lang="id-ID" smtClean="0"/>
              <a:t>Minggu 1/ALG/Manajemen Proyek</a:t>
            </a:r>
            <a:endParaRPr lang="id-ID"/>
          </a:p>
        </p:txBody>
      </p:sp>
      <p:sp>
        <p:nvSpPr>
          <p:cNvPr id="4" name="Slide Number Placeholder 3"/>
          <p:cNvSpPr>
            <a:spLocks noGrp="1"/>
          </p:cNvSpPr>
          <p:nvPr>
            <p:ph type="sldNum" sz="quarter" idx="12"/>
          </p:nvPr>
        </p:nvSpPr>
        <p:spPr/>
        <p:txBody>
          <a:bodyPr/>
          <a:lstStyle/>
          <a:p>
            <a:fld id="{1E9E80DE-89EA-4C3F-BE7C-26C3ECCEB089}" type="slidenum">
              <a:rPr lang="id-ID" smtClean="0"/>
              <a:pPr/>
              <a:t>13</a:t>
            </a:fld>
            <a:endParaRPr lang="id-ID"/>
          </a:p>
        </p:txBody>
      </p:sp>
    </p:spTree>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Proses </a:t>
            </a:r>
            <a:r>
              <a:rPr lang="en-US" sz="3600" dirty="0" err="1" smtClean="0"/>
              <a:t>Manajemen</a:t>
            </a:r>
            <a:r>
              <a:rPr lang="en-US" sz="3600" dirty="0" smtClean="0"/>
              <a:t> </a:t>
            </a:r>
            <a:r>
              <a:rPr lang="en-US" sz="3600" dirty="0" err="1" smtClean="0"/>
              <a:t>Proyek</a:t>
            </a:r>
            <a:endParaRPr lang="en-US" sz="3600" dirty="0"/>
          </a:p>
        </p:txBody>
      </p:sp>
      <p:sp>
        <p:nvSpPr>
          <p:cNvPr id="4" name="Footer Placeholder 3"/>
          <p:cNvSpPr>
            <a:spLocks noGrp="1"/>
          </p:cNvSpPr>
          <p:nvPr>
            <p:ph type="ftr" sz="quarter" idx="11"/>
          </p:nvPr>
        </p:nvSpPr>
        <p:spPr/>
        <p:txBody>
          <a:bodyPr/>
          <a:lstStyle/>
          <a:p>
            <a:r>
              <a:rPr lang="id-ID" smtClean="0"/>
              <a:t>Minggu 1/ALG/Manajemen Proyek</a:t>
            </a:r>
            <a:endParaRPr lang="id-ID"/>
          </a:p>
        </p:txBody>
      </p:sp>
      <p:sp>
        <p:nvSpPr>
          <p:cNvPr id="5" name="Slide Number Placeholder 4"/>
          <p:cNvSpPr>
            <a:spLocks noGrp="1"/>
          </p:cNvSpPr>
          <p:nvPr>
            <p:ph type="sldNum" sz="quarter" idx="12"/>
          </p:nvPr>
        </p:nvSpPr>
        <p:spPr/>
        <p:txBody>
          <a:bodyPr/>
          <a:lstStyle/>
          <a:p>
            <a:fld id="{1E9E80DE-89EA-4C3F-BE7C-26C3ECCEB089}" type="slidenum">
              <a:rPr lang="id-ID" smtClean="0"/>
              <a:pPr/>
              <a:t>14</a:t>
            </a:fld>
            <a:endParaRPr lang="id-ID"/>
          </a:p>
        </p:txBody>
      </p:sp>
      <p:grpSp>
        <p:nvGrpSpPr>
          <p:cNvPr id="7" name="Group 6"/>
          <p:cNvGrpSpPr/>
          <p:nvPr/>
        </p:nvGrpSpPr>
        <p:grpSpPr>
          <a:xfrm>
            <a:off x="246064" y="2348880"/>
            <a:ext cx="8470900" cy="3613797"/>
            <a:chOff x="914400" y="3370289"/>
            <a:chExt cx="7802563" cy="2592388"/>
          </a:xfrm>
        </p:grpSpPr>
        <p:sp>
          <p:nvSpPr>
            <p:cNvPr id="8" name="TextBox 7"/>
            <p:cNvSpPr txBox="1"/>
            <p:nvPr/>
          </p:nvSpPr>
          <p:spPr>
            <a:xfrm>
              <a:off x="914400" y="3408028"/>
              <a:ext cx="2057400" cy="754785"/>
            </a:xfrm>
            <a:prstGeom prst="rect">
              <a:avLst/>
            </a:prstGeom>
            <a:solidFill>
              <a:schemeClr val="accent6">
                <a:lumMod val="60000"/>
                <a:lumOff val="40000"/>
              </a:schemeClr>
            </a:solidFill>
            <a:ln w="12700" cmpd="sng">
              <a:solidFill>
                <a:schemeClr val="tx1"/>
              </a:solidFill>
            </a:ln>
          </p:spPr>
          <p:txBody>
            <a:bodyPr>
              <a:spAutoFit/>
            </a:bodyPr>
            <a:lstStyle/>
            <a:p>
              <a:pPr algn="ctr">
                <a:defRPr/>
              </a:pPr>
              <a:r>
                <a:rPr lang="id-ID" dirty="0"/>
                <a:t>Input</a:t>
              </a:r>
            </a:p>
            <a:p>
              <a:pPr algn="ctr">
                <a:defRPr/>
              </a:pPr>
              <a:endParaRPr lang="id-ID" dirty="0"/>
            </a:p>
          </p:txBody>
        </p:sp>
        <p:sp>
          <p:nvSpPr>
            <p:cNvPr id="9" name="TextBox 4"/>
            <p:cNvSpPr txBox="1">
              <a:spLocks noChangeArrowheads="1"/>
            </p:cNvSpPr>
            <p:nvPr/>
          </p:nvSpPr>
          <p:spPr bwMode="auto">
            <a:xfrm>
              <a:off x="914400" y="4208489"/>
              <a:ext cx="2057400" cy="17541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id-ID" sz="1800" dirty="0"/>
                <a:t>Tujuan,</a:t>
              </a:r>
            </a:p>
            <a:p>
              <a:pPr algn="ctr"/>
              <a:r>
                <a:rPr lang="id-ID" sz="1800" dirty="0"/>
                <a:t>Sasaran</a:t>
              </a:r>
            </a:p>
            <a:p>
              <a:pPr algn="ctr"/>
              <a:r>
                <a:rPr lang="id-ID" sz="1800" dirty="0"/>
                <a:t>Informasi, </a:t>
              </a:r>
            </a:p>
            <a:p>
              <a:pPr algn="ctr"/>
              <a:r>
                <a:rPr lang="id-ID" sz="1800" dirty="0"/>
                <a:t>Data serta </a:t>
              </a:r>
            </a:p>
            <a:p>
              <a:pPr algn="ctr"/>
              <a:r>
                <a:rPr lang="id-ID" sz="1800" dirty="0"/>
                <a:t>Sumber Daya</a:t>
              </a:r>
            </a:p>
            <a:p>
              <a:pPr algn="ctr"/>
              <a:endParaRPr lang="id-ID" sz="1800" dirty="0"/>
            </a:p>
          </p:txBody>
        </p:sp>
        <p:sp>
          <p:nvSpPr>
            <p:cNvPr id="10" name="TextBox 9"/>
            <p:cNvSpPr txBox="1"/>
            <p:nvPr/>
          </p:nvSpPr>
          <p:spPr>
            <a:xfrm>
              <a:off x="3413125" y="3370289"/>
              <a:ext cx="2819400" cy="830263"/>
            </a:xfrm>
            <a:prstGeom prst="rect">
              <a:avLst/>
            </a:prstGeom>
            <a:solidFill>
              <a:schemeClr val="accent6">
                <a:lumMod val="60000"/>
                <a:lumOff val="40000"/>
              </a:schemeClr>
            </a:solidFill>
            <a:ln w="12700" cmpd="sng">
              <a:solidFill>
                <a:schemeClr val="tx1"/>
              </a:solidFill>
            </a:ln>
          </p:spPr>
          <p:txBody>
            <a:bodyPr>
              <a:spAutoFit/>
            </a:bodyPr>
            <a:lstStyle/>
            <a:p>
              <a:pPr algn="ctr">
                <a:defRPr/>
              </a:pPr>
              <a:r>
                <a:rPr lang="id-ID" dirty="0"/>
                <a:t>Fungsi Manajemen Proyek</a:t>
              </a:r>
            </a:p>
          </p:txBody>
        </p:sp>
        <p:sp>
          <p:nvSpPr>
            <p:cNvPr id="11" name="TextBox 10"/>
            <p:cNvSpPr txBox="1"/>
            <p:nvPr/>
          </p:nvSpPr>
          <p:spPr>
            <a:xfrm>
              <a:off x="6659563" y="3370289"/>
              <a:ext cx="2057400" cy="830263"/>
            </a:xfrm>
            <a:prstGeom prst="rect">
              <a:avLst/>
            </a:prstGeom>
            <a:solidFill>
              <a:schemeClr val="accent6">
                <a:lumMod val="60000"/>
                <a:lumOff val="40000"/>
              </a:schemeClr>
            </a:solidFill>
            <a:ln w="12700" cmpd="sng">
              <a:solidFill>
                <a:schemeClr val="tx1"/>
              </a:solidFill>
            </a:ln>
          </p:spPr>
          <p:txBody>
            <a:bodyPr>
              <a:spAutoFit/>
            </a:bodyPr>
            <a:lstStyle/>
            <a:p>
              <a:pPr algn="ctr">
                <a:defRPr/>
              </a:pPr>
              <a:r>
                <a:rPr lang="id-ID" dirty="0"/>
                <a:t>Output</a:t>
              </a:r>
            </a:p>
            <a:p>
              <a:pPr algn="ctr">
                <a:defRPr/>
              </a:pPr>
              <a:endParaRPr lang="id-ID" dirty="0"/>
            </a:p>
          </p:txBody>
        </p:sp>
        <p:sp>
          <p:nvSpPr>
            <p:cNvPr id="12" name="TextBox 7"/>
            <p:cNvSpPr txBox="1">
              <a:spLocks noChangeArrowheads="1"/>
            </p:cNvSpPr>
            <p:nvPr/>
          </p:nvSpPr>
          <p:spPr bwMode="auto">
            <a:xfrm>
              <a:off x="3413125" y="4208489"/>
              <a:ext cx="2819400" cy="17541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id-ID" sz="1800"/>
                <a:t>Perencanaan</a:t>
              </a:r>
            </a:p>
            <a:p>
              <a:pPr algn="ctr"/>
              <a:r>
                <a:rPr lang="id-ID" sz="1800"/>
                <a:t>Pengorganisasian</a:t>
              </a:r>
            </a:p>
            <a:p>
              <a:pPr algn="ctr"/>
              <a:r>
                <a:rPr lang="id-ID" sz="1800"/>
                <a:t>Pelaksanaan</a:t>
              </a:r>
            </a:p>
            <a:p>
              <a:pPr algn="ctr"/>
              <a:r>
                <a:rPr lang="id-ID" sz="1800"/>
                <a:t>Pengendalian</a:t>
              </a:r>
            </a:p>
            <a:p>
              <a:pPr algn="ctr"/>
              <a:endParaRPr lang="id-ID" sz="1800"/>
            </a:p>
            <a:p>
              <a:pPr algn="ctr"/>
              <a:endParaRPr lang="id-ID" sz="1800"/>
            </a:p>
          </p:txBody>
        </p:sp>
        <p:sp>
          <p:nvSpPr>
            <p:cNvPr id="13" name="TextBox 8"/>
            <p:cNvSpPr txBox="1">
              <a:spLocks noChangeArrowheads="1"/>
            </p:cNvSpPr>
            <p:nvPr/>
          </p:nvSpPr>
          <p:spPr bwMode="auto">
            <a:xfrm>
              <a:off x="6659563" y="4208489"/>
              <a:ext cx="2057400" cy="17541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id-ID" sz="1800" dirty="0"/>
                <a:t>Optimasi Kinerja Proyek</a:t>
              </a:r>
            </a:p>
            <a:p>
              <a:pPr algn="ctr">
                <a:buFontTx/>
                <a:buChar char="-"/>
              </a:pPr>
              <a:r>
                <a:rPr lang="id-ID" sz="1800" dirty="0"/>
                <a:t>Biaya</a:t>
              </a:r>
            </a:p>
            <a:p>
              <a:pPr algn="ctr">
                <a:buFontTx/>
                <a:buChar char="-"/>
              </a:pPr>
              <a:r>
                <a:rPr lang="id-ID" sz="1800" dirty="0"/>
                <a:t> Mutu</a:t>
              </a:r>
            </a:p>
            <a:p>
              <a:pPr algn="ctr">
                <a:buFontTx/>
                <a:buChar char="-"/>
              </a:pPr>
              <a:r>
                <a:rPr lang="id-ID" sz="1800" dirty="0"/>
                <a:t>Waktu</a:t>
              </a:r>
            </a:p>
            <a:p>
              <a:pPr algn="ctr">
                <a:buFontTx/>
                <a:buChar char="-"/>
              </a:pPr>
              <a:r>
                <a:rPr lang="id-ID" sz="1800" dirty="0"/>
                <a:t>Safety/K3</a:t>
              </a:r>
            </a:p>
          </p:txBody>
        </p:sp>
        <p:cxnSp>
          <p:nvCxnSpPr>
            <p:cNvPr id="14" name="Straight Arrow Connector 13"/>
            <p:cNvCxnSpPr>
              <a:stCxn id="12" idx="3"/>
              <a:endCxn id="13" idx="1"/>
            </p:cNvCxnSpPr>
            <p:nvPr/>
          </p:nvCxnSpPr>
          <p:spPr>
            <a:xfrm>
              <a:off x="6232525" y="5086377"/>
              <a:ext cx="427038"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971800" y="5076852"/>
              <a:ext cx="457200" cy="158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59921948"/>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id-ID" dirty="0" smtClean="0"/>
              <a:t>Dalam pelaksanaannya, setiap proyek selalu dibatasi oleh kendala-kendala yang sifatnya saling mempengaruhi (segitiga </a:t>
            </a:r>
            <a:r>
              <a:rPr lang="id-ID" b="1" i="1" dirty="0" smtClean="0"/>
              <a:t>project constraint</a:t>
            </a:r>
            <a:r>
              <a:rPr lang="id-ID" dirty="0" smtClean="0"/>
              <a:t>) yaitu lingkup pekerjaan (</a:t>
            </a:r>
            <a:r>
              <a:rPr lang="id-ID" i="1" dirty="0" smtClean="0"/>
              <a:t>scope</a:t>
            </a:r>
            <a:r>
              <a:rPr lang="id-ID" dirty="0" smtClean="0"/>
              <a:t>), </a:t>
            </a:r>
            <a:r>
              <a:rPr lang="id-ID" b="1" dirty="0" smtClean="0"/>
              <a:t>waktu</a:t>
            </a:r>
            <a:r>
              <a:rPr lang="id-ID" dirty="0" smtClean="0"/>
              <a:t> dan </a:t>
            </a:r>
            <a:r>
              <a:rPr lang="id-ID" b="1" dirty="0" smtClean="0"/>
              <a:t>biaya</a:t>
            </a:r>
            <a:r>
              <a:rPr lang="id-ID" dirty="0" smtClean="0"/>
              <a:t>.</a:t>
            </a:r>
          </a:p>
          <a:p>
            <a:endParaRPr lang="id-ID" dirty="0" smtClean="0"/>
          </a:p>
          <a:p>
            <a:r>
              <a:rPr lang="id-ID" dirty="0" smtClean="0"/>
              <a:t>Keseimbangan ketiga konstrain akan menentukan </a:t>
            </a:r>
            <a:r>
              <a:rPr lang="id-ID" b="1" dirty="0" smtClean="0"/>
              <a:t>kualitas suatu proyek</a:t>
            </a:r>
            <a:r>
              <a:rPr lang="id-ID" dirty="0" smtClean="0"/>
              <a:t>. Perubahan salah satu atau lebih faktor tersebut akan mempengaruhi setidaknya satu faktor lainnya. (</a:t>
            </a:r>
            <a:r>
              <a:rPr lang="id-ID" i="1" dirty="0" smtClean="0"/>
              <a:t>PMBOK Guide</a:t>
            </a:r>
            <a:r>
              <a:rPr lang="id-ID" dirty="0" smtClean="0"/>
              <a:t>, 2004)</a:t>
            </a:r>
            <a:endParaRPr lang="id-ID" dirty="0"/>
          </a:p>
        </p:txBody>
      </p:sp>
      <p:sp>
        <p:nvSpPr>
          <p:cNvPr id="5" name="Footer Placeholder 4"/>
          <p:cNvSpPr>
            <a:spLocks noGrp="1"/>
          </p:cNvSpPr>
          <p:nvPr>
            <p:ph type="ftr" sz="quarter" idx="11"/>
          </p:nvPr>
        </p:nvSpPr>
        <p:spPr/>
        <p:txBody>
          <a:bodyPr/>
          <a:lstStyle/>
          <a:p>
            <a:r>
              <a:rPr lang="id-ID" smtClean="0"/>
              <a:t>Minggu 1/ALG/Manajemen Proyek</a:t>
            </a:r>
            <a:endParaRPr lang="id-ID"/>
          </a:p>
        </p:txBody>
      </p:sp>
      <p:sp>
        <p:nvSpPr>
          <p:cNvPr id="4" name="Slide Number Placeholder 3"/>
          <p:cNvSpPr>
            <a:spLocks noGrp="1"/>
          </p:cNvSpPr>
          <p:nvPr>
            <p:ph type="sldNum" sz="quarter" idx="12"/>
          </p:nvPr>
        </p:nvSpPr>
        <p:spPr/>
        <p:txBody>
          <a:bodyPr/>
          <a:lstStyle/>
          <a:p>
            <a:fld id="{1E9E80DE-89EA-4C3F-BE7C-26C3ECCEB089}" type="slidenum">
              <a:rPr lang="id-ID" smtClean="0"/>
              <a:pPr/>
              <a:t>15</a:t>
            </a:fld>
            <a:endParaRPr lang="id-ID"/>
          </a:p>
        </p:txBody>
      </p:sp>
    </p:spTree>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052736"/>
            <a:ext cx="5256584" cy="3960440"/>
          </a:xfrm>
        </p:spPr>
        <p:txBody>
          <a:bodyPr>
            <a:noAutofit/>
          </a:bodyPr>
          <a:lstStyle/>
          <a:p>
            <a:pPr algn="just"/>
            <a:r>
              <a:rPr lang="id-ID" sz="2000" dirty="0" smtClean="0"/>
              <a:t>Perusahaan perlu menjaga agar pencapaian yang diperoleh dalam pelaksanaan proyek tetap menjaga </a:t>
            </a:r>
            <a:r>
              <a:rPr lang="id-ID" sz="2000" b="1" i="1" dirty="0" smtClean="0"/>
              <a:t>hubungan baik dengan pelanggan (</a:t>
            </a:r>
            <a:r>
              <a:rPr lang="id-ID" sz="2000" i="1" dirty="0" smtClean="0"/>
              <a:t>customer relation</a:t>
            </a:r>
            <a:r>
              <a:rPr lang="id-ID" sz="2000" b="1" i="1" dirty="0" smtClean="0"/>
              <a:t>).</a:t>
            </a:r>
          </a:p>
          <a:p>
            <a:pPr algn="just"/>
            <a:r>
              <a:rPr lang="id-ID" sz="2000" dirty="0" smtClean="0"/>
              <a:t>Dalam pencapaian tujuan proyek, perlu memperhatikan batasan waktu, biaya, lingkup pekerjaan dengan memanfaatkan </a:t>
            </a:r>
            <a:r>
              <a:rPr lang="id-ID" sz="2000" i="1" dirty="0" smtClean="0"/>
              <a:t>resourse</a:t>
            </a:r>
            <a:r>
              <a:rPr lang="id-ID" sz="2000" dirty="0" smtClean="0"/>
              <a:t> yang dimiliki.</a:t>
            </a:r>
          </a:p>
          <a:p>
            <a:pPr algn="just"/>
            <a:r>
              <a:rPr lang="id-ID" sz="2000" dirty="0" smtClean="0"/>
              <a:t>Dalam pelaksanaan proyek ada tawar-menawar (</a:t>
            </a:r>
            <a:r>
              <a:rPr lang="id-ID" sz="2000" i="1" dirty="0" smtClean="0"/>
              <a:t>trade off</a:t>
            </a:r>
            <a:r>
              <a:rPr lang="id-ID" sz="2000" dirty="0" smtClean="0"/>
              <a:t>) antara berbagai pembatas.</a:t>
            </a:r>
          </a:p>
        </p:txBody>
      </p:sp>
      <p:sp>
        <p:nvSpPr>
          <p:cNvPr id="15" name="Footer Placeholder 14"/>
          <p:cNvSpPr>
            <a:spLocks noGrp="1"/>
          </p:cNvSpPr>
          <p:nvPr>
            <p:ph type="ftr" sz="quarter" idx="11"/>
          </p:nvPr>
        </p:nvSpPr>
        <p:spPr/>
        <p:txBody>
          <a:bodyPr/>
          <a:lstStyle/>
          <a:p>
            <a:r>
              <a:rPr lang="id-ID" smtClean="0"/>
              <a:t>Minggu 1/ALG/Manajemen Proyek</a:t>
            </a:r>
            <a:endParaRPr lang="id-ID"/>
          </a:p>
        </p:txBody>
      </p:sp>
      <p:sp>
        <p:nvSpPr>
          <p:cNvPr id="14" name="Slide Number Placeholder 13"/>
          <p:cNvSpPr>
            <a:spLocks noGrp="1"/>
          </p:cNvSpPr>
          <p:nvPr>
            <p:ph type="sldNum" sz="quarter" idx="12"/>
          </p:nvPr>
        </p:nvSpPr>
        <p:spPr/>
        <p:txBody>
          <a:bodyPr/>
          <a:lstStyle/>
          <a:p>
            <a:fld id="{1E9E80DE-89EA-4C3F-BE7C-26C3ECCEB089}" type="slidenum">
              <a:rPr lang="id-ID" smtClean="0"/>
              <a:pPr/>
              <a:t>16</a:t>
            </a:fld>
            <a:endParaRPr lang="id-ID"/>
          </a:p>
        </p:txBody>
      </p:sp>
      <p:grpSp>
        <p:nvGrpSpPr>
          <p:cNvPr id="10" name="Group 9"/>
          <p:cNvGrpSpPr/>
          <p:nvPr/>
        </p:nvGrpSpPr>
        <p:grpSpPr>
          <a:xfrm>
            <a:off x="5868144" y="1268760"/>
            <a:ext cx="2700808" cy="2664296"/>
            <a:chOff x="2771800" y="2636912"/>
            <a:chExt cx="3816424" cy="3816424"/>
          </a:xfrm>
        </p:grpSpPr>
        <p:sp>
          <p:nvSpPr>
            <p:cNvPr id="4" name="Oval 3"/>
            <p:cNvSpPr/>
            <p:nvPr/>
          </p:nvSpPr>
          <p:spPr>
            <a:xfrm>
              <a:off x="2771800" y="2636912"/>
              <a:ext cx="3816424" cy="38164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5" name="Isosceles Triangle 4"/>
            <p:cNvSpPr/>
            <p:nvPr/>
          </p:nvSpPr>
          <p:spPr>
            <a:xfrm>
              <a:off x="3390127" y="3582422"/>
              <a:ext cx="2587584" cy="2148888"/>
            </a:xfrm>
            <a:prstGeom prst="triangl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dirty="0" smtClean="0">
                  <a:solidFill>
                    <a:schemeClr val="tx1"/>
                  </a:solidFill>
                </a:rPr>
                <a:t>Resources</a:t>
              </a:r>
              <a:endParaRPr lang="id-ID" sz="1200" dirty="0">
                <a:solidFill>
                  <a:schemeClr val="tx1"/>
                </a:solidFill>
              </a:endParaRPr>
            </a:p>
          </p:txBody>
        </p:sp>
        <p:sp>
          <p:nvSpPr>
            <p:cNvPr id="6" name="TextBox 5"/>
            <p:cNvSpPr txBox="1"/>
            <p:nvPr/>
          </p:nvSpPr>
          <p:spPr>
            <a:xfrm>
              <a:off x="5508104" y="4365104"/>
              <a:ext cx="635110" cy="276999"/>
            </a:xfrm>
            <a:prstGeom prst="rect">
              <a:avLst/>
            </a:prstGeom>
            <a:noFill/>
          </p:spPr>
          <p:txBody>
            <a:bodyPr wrap="none" rtlCol="0">
              <a:spAutoFit/>
            </a:bodyPr>
            <a:lstStyle/>
            <a:p>
              <a:r>
                <a:rPr lang="id-ID" sz="1200" dirty="0" smtClean="0"/>
                <a:t>Waktu</a:t>
              </a:r>
              <a:endParaRPr lang="id-ID" sz="1200" dirty="0"/>
            </a:p>
          </p:txBody>
        </p:sp>
        <p:sp>
          <p:nvSpPr>
            <p:cNvPr id="7" name="TextBox 6"/>
            <p:cNvSpPr txBox="1"/>
            <p:nvPr/>
          </p:nvSpPr>
          <p:spPr>
            <a:xfrm>
              <a:off x="3570586" y="2872140"/>
              <a:ext cx="2043019" cy="582577"/>
            </a:xfrm>
            <a:prstGeom prst="rect">
              <a:avLst/>
            </a:prstGeom>
            <a:noFill/>
          </p:spPr>
          <p:txBody>
            <a:bodyPr wrap="square" rtlCol="0">
              <a:spAutoFit/>
            </a:bodyPr>
            <a:lstStyle/>
            <a:p>
              <a:pPr algn="ctr"/>
              <a:r>
                <a:rPr lang="id-ID" sz="1200" dirty="0" smtClean="0"/>
                <a:t>Hubungan baik dengan customer</a:t>
              </a:r>
              <a:endParaRPr lang="id-ID" sz="1200" dirty="0"/>
            </a:p>
          </p:txBody>
        </p:sp>
        <p:sp>
          <p:nvSpPr>
            <p:cNvPr id="8" name="TextBox 7"/>
            <p:cNvSpPr txBox="1"/>
            <p:nvPr/>
          </p:nvSpPr>
          <p:spPr>
            <a:xfrm>
              <a:off x="2925146" y="4287258"/>
              <a:ext cx="750525" cy="276999"/>
            </a:xfrm>
            <a:prstGeom prst="rect">
              <a:avLst/>
            </a:prstGeom>
            <a:noFill/>
          </p:spPr>
          <p:txBody>
            <a:bodyPr wrap="none" rtlCol="0">
              <a:spAutoFit/>
            </a:bodyPr>
            <a:lstStyle/>
            <a:p>
              <a:r>
                <a:rPr lang="id-ID" sz="1200" dirty="0" smtClean="0"/>
                <a:t>Lingkup</a:t>
              </a:r>
              <a:endParaRPr lang="id-ID" sz="1200" dirty="0"/>
            </a:p>
          </p:txBody>
        </p:sp>
        <p:sp>
          <p:nvSpPr>
            <p:cNvPr id="9" name="TextBox 8"/>
            <p:cNvSpPr txBox="1"/>
            <p:nvPr/>
          </p:nvSpPr>
          <p:spPr>
            <a:xfrm>
              <a:off x="4355976" y="5877272"/>
              <a:ext cx="559769" cy="276999"/>
            </a:xfrm>
            <a:prstGeom prst="rect">
              <a:avLst/>
            </a:prstGeom>
            <a:noFill/>
          </p:spPr>
          <p:txBody>
            <a:bodyPr wrap="none" rtlCol="0">
              <a:spAutoFit/>
            </a:bodyPr>
            <a:lstStyle/>
            <a:p>
              <a:r>
                <a:rPr lang="id-ID" sz="1200" dirty="0" smtClean="0"/>
                <a:t>Biaya</a:t>
              </a:r>
              <a:endParaRPr lang="id-ID" sz="1200" dirty="0"/>
            </a:p>
          </p:txBody>
        </p:sp>
      </p:grpSp>
      <p:sp>
        <p:nvSpPr>
          <p:cNvPr id="12" name="TextBox 11"/>
          <p:cNvSpPr txBox="1"/>
          <p:nvPr/>
        </p:nvSpPr>
        <p:spPr>
          <a:xfrm>
            <a:off x="5796136" y="4149080"/>
            <a:ext cx="2952328" cy="461665"/>
          </a:xfrm>
          <a:prstGeom prst="rect">
            <a:avLst/>
          </a:prstGeom>
          <a:noFill/>
        </p:spPr>
        <p:txBody>
          <a:bodyPr wrap="square" rtlCol="0">
            <a:spAutoFit/>
          </a:bodyPr>
          <a:lstStyle/>
          <a:p>
            <a:pPr algn="ctr"/>
            <a:r>
              <a:rPr lang="id-ID" sz="1200" dirty="0" smtClean="0"/>
              <a:t>Gambar 1. Pembatas-pembatas dalam pelaksanaan proyek (Kerzner, 2003)</a:t>
            </a:r>
            <a:endParaRPr lang="id-ID" sz="1200" dirty="0"/>
          </a:p>
        </p:txBody>
      </p:sp>
      <p:sp>
        <p:nvSpPr>
          <p:cNvPr id="13" name="TextBox 12"/>
          <p:cNvSpPr txBox="1"/>
          <p:nvPr/>
        </p:nvSpPr>
        <p:spPr>
          <a:xfrm>
            <a:off x="467544" y="5157192"/>
            <a:ext cx="8064896" cy="1200329"/>
          </a:xfrm>
          <a:prstGeom prst="rect">
            <a:avLst/>
          </a:prstGeom>
          <a:noFill/>
        </p:spPr>
        <p:txBody>
          <a:bodyPr wrap="square" rtlCol="0">
            <a:spAutoFit/>
          </a:bodyPr>
          <a:lstStyle/>
          <a:p>
            <a:pPr algn="just">
              <a:buFont typeface="Wingdings" pitchFamily="2" charset="2"/>
              <a:buChar char="q"/>
            </a:pPr>
            <a:r>
              <a:rPr lang="id-ID" dirty="0" smtClean="0"/>
              <a:t> Jika kualitas hasil ingin dinaikkan, akan membawa konsekuensi kenaikan biaya dan waktu.</a:t>
            </a:r>
            <a:endParaRPr lang="id-ID" dirty="0"/>
          </a:p>
          <a:p>
            <a:pPr algn="just">
              <a:buFont typeface="Wingdings" pitchFamily="2" charset="2"/>
              <a:buChar char="q"/>
            </a:pPr>
            <a:r>
              <a:rPr lang="id-ID" dirty="0" smtClean="0"/>
              <a:t> Jika biaya ditekan agar lebih murah dengan waktu pelaksanaan tetap sama maka konsekuensinya kualitas bisa turun.</a:t>
            </a:r>
            <a:endParaRPr lang="id-ID" dirty="0"/>
          </a:p>
        </p:txBody>
      </p:sp>
    </p:spTree>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Mengapa Manajemen Proyek?</a:t>
            </a:r>
            <a:endParaRPr lang="id-ID" dirty="0"/>
          </a:p>
        </p:txBody>
      </p:sp>
      <p:sp>
        <p:nvSpPr>
          <p:cNvPr id="3" name="Content Placeholder 2"/>
          <p:cNvSpPr>
            <a:spLocks noGrp="1"/>
          </p:cNvSpPr>
          <p:nvPr>
            <p:ph idx="1"/>
          </p:nvPr>
        </p:nvSpPr>
        <p:spPr/>
        <p:txBody>
          <a:bodyPr>
            <a:normAutofit fontScale="70000" lnSpcReduction="20000"/>
          </a:bodyPr>
          <a:lstStyle/>
          <a:p>
            <a:pPr algn="just">
              <a:buNone/>
            </a:pPr>
            <a:r>
              <a:rPr lang="id-ID" dirty="0" smtClean="0"/>
              <a:t>	Proyek merupakan karakteristik tertentu yang berbeda dengan aktivitas lain, dalam hal organisasi, pengelolaan, pemakaian sumberdaya, waktu, kompleksitas dan ketidakpastian.</a:t>
            </a:r>
          </a:p>
          <a:p>
            <a:pPr algn="just"/>
            <a:endParaRPr lang="id-ID" dirty="0" smtClean="0"/>
          </a:p>
          <a:p>
            <a:pPr algn="just">
              <a:buNone/>
            </a:pPr>
            <a:r>
              <a:rPr lang="id-ID" dirty="0" smtClean="0"/>
              <a:t>	Maka diperlukan penanganan tertentu terhadap proyek yang berbeda dengan penanganan kegiatan yang lain.</a:t>
            </a:r>
          </a:p>
          <a:p>
            <a:pPr algn="just"/>
            <a:endParaRPr lang="id-ID" dirty="0" smtClean="0"/>
          </a:p>
          <a:p>
            <a:pPr algn="just">
              <a:buNone/>
            </a:pPr>
            <a:r>
              <a:rPr lang="id-ID" dirty="0" smtClean="0"/>
              <a:t>	Penerapan manajemen proyek secara benar akan mendatangkan keuntungan dari segi </a:t>
            </a:r>
            <a:r>
              <a:rPr lang="id-ID" b="1" dirty="0" smtClean="0"/>
              <a:t>waktu</a:t>
            </a:r>
            <a:r>
              <a:rPr lang="id-ID" dirty="0" smtClean="0"/>
              <a:t> dan </a:t>
            </a:r>
            <a:r>
              <a:rPr lang="id-ID" b="1" dirty="0" smtClean="0"/>
              <a:t>biaya</a:t>
            </a:r>
            <a:r>
              <a:rPr lang="id-ID" dirty="0" smtClean="0"/>
              <a:t> dibanding jika pengelolaan dilakukan seperti pengelolaan pekerjaan reguler.</a:t>
            </a:r>
            <a:endParaRPr lang="id-ID" dirty="0"/>
          </a:p>
        </p:txBody>
      </p:sp>
      <p:sp>
        <p:nvSpPr>
          <p:cNvPr id="5" name="Footer Placeholder 4"/>
          <p:cNvSpPr>
            <a:spLocks noGrp="1"/>
          </p:cNvSpPr>
          <p:nvPr>
            <p:ph type="ftr" sz="quarter" idx="11"/>
          </p:nvPr>
        </p:nvSpPr>
        <p:spPr/>
        <p:txBody>
          <a:bodyPr/>
          <a:lstStyle/>
          <a:p>
            <a:r>
              <a:rPr lang="id-ID" smtClean="0"/>
              <a:t>Minggu 1/ALG/Manajemen Proyek</a:t>
            </a:r>
            <a:endParaRPr lang="id-ID"/>
          </a:p>
        </p:txBody>
      </p:sp>
      <p:sp>
        <p:nvSpPr>
          <p:cNvPr id="4" name="Slide Number Placeholder 3"/>
          <p:cNvSpPr>
            <a:spLocks noGrp="1"/>
          </p:cNvSpPr>
          <p:nvPr>
            <p:ph type="sldNum" sz="quarter" idx="12"/>
          </p:nvPr>
        </p:nvSpPr>
        <p:spPr/>
        <p:txBody>
          <a:bodyPr/>
          <a:lstStyle/>
          <a:p>
            <a:fld id="{1E9E80DE-89EA-4C3F-BE7C-26C3ECCEB089}" type="slidenum">
              <a:rPr lang="id-ID" smtClean="0"/>
              <a:pPr/>
              <a:t>17</a:t>
            </a:fld>
            <a:endParaRPr lang="id-ID"/>
          </a:p>
        </p:txBody>
      </p:sp>
    </p:spTree>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Macam-Macam Proyek</a:t>
            </a:r>
            <a:endParaRPr lang="id-ID" dirty="0"/>
          </a:p>
        </p:txBody>
      </p:sp>
      <p:sp>
        <p:nvSpPr>
          <p:cNvPr id="3" name="Content Placeholder 2"/>
          <p:cNvSpPr>
            <a:spLocks noGrp="1"/>
          </p:cNvSpPr>
          <p:nvPr>
            <p:ph idx="1"/>
          </p:nvPr>
        </p:nvSpPr>
        <p:spPr/>
        <p:txBody>
          <a:bodyPr>
            <a:normAutofit fontScale="70000" lnSpcReduction="20000"/>
          </a:bodyPr>
          <a:lstStyle/>
          <a:p>
            <a:pPr marL="624078" indent="-514350" algn="just">
              <a:buNone/>
            </a:pPr>
            <a:r>
              <a:rPr lang="id-ID" b="1" dirty="0" smtClean="0"/>
              <a:t>1. Proyek Konstruksi</a:t>
            </a:r>
          </a:p>
          <a:p>
            <a:pPr marL="916686" lvl="1" indent="-514350" algn="just">
              <a:buFont typeface="Wingdings" pitchFamily="2" charset="2"/>
              <a:buChar char="q"/>
            </a:pPr>
            <a:r>
              <a:rPr lang="id-ID" dirty="0" smtClean="0"/>
              <a:t>Berupa pekerjaan membangun atau membuat produk fisik.</a:t>
            </a:r>
          </a:p>
          <a:p>
            <a:pPr marL="916686" lvl="1" indent="-514350" algn="just">
              <a:buFont typeface="Wingdings" pitchFamily="2" charset="2"/>
              <a:buChar char="q"/>
            </a:pPr>
            <a:r>
              <a:rPr lang="id-ID" dirty="0" smtClean="0"/>
              <a:t>Contoh: proyek pembangunan jalan raya, jembatan atau pembuatan boiler.</a:t>
            </a:r>
          </a:p>
          <a:p>
            <a:pPr marL="624078" indent="-514350" algn="just">
              <a:buNone/>
            </a:pPr>
            <a:r>
              <a:rPr lang="id-ID" b="1" dirty="0" smtClean="0"/>
              <a:t>2. Proyek penelitian</a:t>
            </a:r>
          </a:p>
          <a:p>
            <a:pPr marL="916686" lvl="1" indent="-514350" algn="just">
              <a:buFont typeface="Wingdings" pitchFamily="2" charset="2"/>
              <a:buChar char="q"/>
            </a:pPr>
            <a:r>
              <a:rPr lang="id-ID" dirty="0" smtClean="0"/>
              <a:t>Berupa  penemuan produk baru, temuan alat baru, atau penelitian mengenai ditemukannya bibit unggul suatu tanaman.</a:t>
            </a:r>
          </a:p>
          <a:p>
            <a:pPr marL="916686" lvl="1" indent="-514350" algn="just">
              <a:buFont typeface="Wingdings" pitchFamily="2" charset="2"/>
              <a:buChar char="q"/>
            </a:pPr>
            <a:r>
              <a:rPr lang="id-ID" dirty="0" smtClean="0"/>
              <a:t>Muncul di lembaga komersial maupun pemerintah</a:t>
            </a:r>
          </a:p>
          <a:p>
            <a:pPr marL="916686" lvl="1" indent="-514350" algn="just">
              <a:buFont typeface="Wingdings" pitchFamily="2" charset="2"/>
              <a:buChar char="q"/>
            </a:pPr>
            <a:r>
              <a:rPr lang="id-ID" dirty="0" smtClean="0"/>
              <a:t>Setelah produk baru ditemukan atau dibuat biasanya akan disusul pembuatan secara massal untuk dikomersialisasikan</a:t>
            </a:r>
          </a:p>
          <a:p>
            <a:pPr marL="624078" indent="-514350" algn="just">
              <a:buNone/>
            </a:pPr>
            <a:r>
              <a:rPr lang="id-ID" dirty="0" smtClean="0"/>
              <a:t>	</a:t>
            </a:r>
          </a:p>
          <a:p>
            <a:pPr marL="624078" indent="-514350" algn="just">
              <a:buNone/>
            </a:pPr>
            <a:endParaRPr lang="id-ID" dirty="0"/>
          </a:p>
        </p:txBody>
      </p:sp>
      <p:sp>
        <p:nvSpPr>
          <p:cNvPr id="5" name="Footer Placeholder 4"/>
          <p:cNvSpPr>
            <a:spLocks noGrp="1"/>
          </p:cNvSpPr>
          <p:nvPr>
            <p:ph type="ftr" sz="quarter" idx="11"/>
          </p:nvPr>
        </p:nvSpPr>
        <p:spPr/>
        <p:txBody>
          <a:bodyPr/>
          <a:lstStyle/>
          <a:p>
            <a:r>
              <a:rPr lang="id-ID" smtClean="0"/>
              <a:t>Minggu 1/ALG/Manajemen Proyek</a:t>
            </a:r>
            <a:endParaRPr lang="id-ID"/>
          </a:p>
        </p:txBody>
      </p:sp>
      <p:sp>
        <p:nvSpPr>
          <p:cNvPr id="4" name="Slide Number Placeholder 3"/>
          <p:cNvSpPr>
            <a:spLocks noGrp="1"/>
          </p:cNvSpPr>
          <p:nvPr>
            <p:ph type="sldNum" sz="quarter" idx="12"/>
          </p:nvPr>
        </p:nvSpPr>
        <p:spPr/>
        <p:txBody>
          <a:bodyPr/>
          <a:lstStyle/>
          <a:p>
            <a:fld id="{1E9E80DE-89EA-4C3F-BE7C-26C3ECCEB089}" type="slidenum">
              <a:rPr lang="id-ID" smtClean="0"/>
              <a:pPr/>
              <a:t>18</a:t>
            </a:fld>
            <a:endParaRPr lang="id-ID"/>
          </a:p>
        </p:txBody>
      </p:sp>
    </p:spTree>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Macam-Macam Proyek (</a:t>
            </a:r>
            <a:r>
              <a:rPr lang="id-ID" sz="2000" dirty="0" smtClean="0"/>
              <a:t>lanjutan...</a:t>
            </a:r>
            <a:r>
              <a:rPr lang="id-ID" dirty="0" smtClean="0"/>
              <a:t>)</a:t>
            </a:r>
            <a:endParaRPr lang="id-ID" dirty="0"/>
          </a:p>
        </p:txBody>
      </p:sp>
      <p:sp>
        <p:nvSpPr>
          <p:cNvPr id="3" name="Content Placeholder 2"/>
          <p:cNvSpPr>
            <a:spLocks noGrp="1"/>
          </p:cNvSpPr>
          <p:nvPr>
            <p:ph idx="1"/>
          </p:nvPr>
        </p:nvSpPr>
        <p:spPr/>
        <p:txBody>
          <a:bodyPr/>
          <a:lstStyle/>
          <a:p>
            <a:pPr marL="566928" indent="-457200" algn="just">
              <a:buNone/>
            </a:pPr>
            <a:r>
              <a:rPr lang="id-ID" sz="2400" b="1" dirty="0" smtClean="0"/>
              <a:t>3. Proyek yang berhubungan dengan manajemen jasa</a:t>
            </a:r>
          </a:p>
          <a:p>
            <a:pPr marL="859536" lvl="1" indent="-457200" algn="just">
              <a:buFont typeface="Wingdings" pitchFamily="2" charset="2"/>
              <a:buChar char="q"/>
            </a:pPr>
            <a:r>
              <a:rPr lang="id-ID" sz="2200" dirty="0" smtClean="0"/>
              <a:t>	muncul dalam perusahaan maupun instansi pemerintah</a:t>
            </a:r>
          </a:p>
          <a:p>
            <a:pPr marL="859536" lvl="1" indent="-457200" algn="just">
              <a:buFont typeface="Wingdings" pitchFamily="2" charset="2"/>
              <a:buChar char="q"/>
            </a:pPr>
            <a:r>
              <a:rPr lang="id-ID" sz="2200" dirty="0" smtClean="0"/>
              <a:t>berupa:</a:t>
            </a:r>
          </a:p>
          <a:p>
            <a:pPr marL="1124712" lvl="2" indent="-457200" algn="just">
              <a:buFont typeface="Arial" pitchFamily="34" charset="0"/>
              <a:buChar char="•"/>
            </a:pPr>
            <a:r>
              <a:rPr lang="id-ID" sz="2000" dirty="0" smtClean="0"/>
              <a:t>Perancangan struktur organisasi</a:t>
            </a:r>
          </a:p>
          <a:p>
            <a:pPr marL="1124712" lvl="2" indent="-457200" algn="just">
              <a:buFont typeface="Arial" pitchFamily="34" charset="0"/>
              <a:buChar char="•"/>
            </a:pPr>
            <a:r>
              <a:rPr lang="id-ID" sz="2000" dirty="0" smtClean="0"/>
              <a:t>Pembuatan sistem informasi manajemen</a:t>
            </a:r>
          </a:p>
          <a:p>
            <a:pPr marL="1124712" lvl="2" indent="-457200" algn="just">
              <a:buFont typeface="Arial" pitchFamily="34" charset="0"/>
              <a:buChar char="•"/>
            </a:pPr>
            <a:r>
              <a:rPr lang="id-ID" sz="2000" dirty="0" smtClean="0"/>
              <a:t>Peningkatan produktivitas perusahaan</a:t>
            </a:r>
          </a:p>
          <a:p>
            <a:pPr marL="1124712" lvl="2" indent="-457200" algn="just">
              <a:buFont typeface="Arial" pitchFamily="34" charset="0"/>
              <a:buChar char="•"/>
            </a:pPr>
            <a:r>
              <a:rPr lang="id-ID" sz="2000" dirty="0" smtClean="0"/>
              <a:t>Pemberian </a:t>
            </a:r>
            <a:r>
              <a:rPr lang="id-ID" sz="2000" i="1" dirty="0" smtClean="0"/>
              <a:t>training</a:t>
            </a:r>
          </a:p>
          <a:p>
            <a:pPr marL="566928" indent="-457200" algn="just">
              <a:buNone/>
            </a:pPr>
            <a:r>
              <a:rPr lang="id-ID" sz="2400" b="1" dirty="0" smtClean="0"/>
              <a:t>	</a:t>
            </a:r>
          </a:p>
          <a:p>
            <a:pPr algn="just">
              <a:buNone/>
            </a:pPr>
            <a:r>
              <a:rPr lang="id-ID" dirty="0" smtClean="0"/>
              <a:t>	</a:t>
            </a:r>
            <a:endParaRPr lang="id-ID" dirty="0"/>
          </a:p>
        </p:txBody>
      </p:sp>
      <p:sp>
        <p:nvSpPr>
          <p:cNvPr id="5" name="Footer Placeholder 4"/>
          <p:cNvSpPr>
            <a:spLocks noGrp="1"/>
          </p:cNvSpPr>
          <p:nvPr>
            <p:ph type="ftr" sz="quarter" idx="11"/>
          </p:nvPr>
        </p:nvSpPr>
        <p:spPr/>
        <p:txBody>
          <a:bodyPr/>
          <a:lstStyle/>
          <a:p>
            <a:r>
              <a:rPr lang="id-ID" smtClean="0"/>
              <a:t>Minggu 1/ALG/Manajemen Proyek</a:t>
            </a:r>
            <a:endParaRPr lang="id-ID"/>
          </a:p>
        </p:txBody>
      </p:sp>
      <p:sp>
        <p:nvSpPr>
          <p:cNvPr id="4" name="Slide Number Placeholder 3"/>
          <p:cNvSpPr>
            <a:spLocks noGrp="1"/>
          </p:cNvSpPr>
          <p:nvPr>
            <p:ph type="sldNum" sz="quarter" idx="12"/>
          </p:nvPr>
        </p:nvSpPr>
        <p:spPr/>
        <p:txBody>
          <a:bodyPr/>
          <a:lstStyle/>
          <a:p>
            <a:fld id="{1E9E80DE-89EA-4C3F-BE7C-26C3ECCEB089}" type="slidenum">
              <a:rPr lang="id-ID" smtClean="0"/>
              <a:pPr/>
              <a:t>19</a:t>
            </a:fld>
            <a:endParaRPr lang="id-ID"/>
          </a:p>
        </p:txBody>
      </p:sp>
    </p:spTree>
  </p:cSld>
  <p:clrMapOvr>
    <a:masterClrMapping/>
  </p:clrMapOvr>
  <p:transition spd="med">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Timbulnya Ide Proyek</a:t>
            </a:r>
            <a:endParaRPr lang="id-ID" dirty="0"/>
          </a:p>
        </p:txBody>
      </p:sp>
      <p:sp>
        <p:nvSpPr>
          <p:cNvPr id="3" name="Content Placeholder 2"/>
          <p:cNvSpPr>
            <a:spLocks noGrp="1"/>
          </p:cNvSpPr>
          <p:nvPr>
            <p:ph idx="1"/>
          </p:nvPr>
        </p:nvSpPr>
        <p:spPr/>
        <p:txBody>
          <a:bodyPr>
            <a:normAutofit fontScale="77500" lnSpcReduction="20000"/>
          </a:bodyPr>
          <a:lstStyle/>
          <a:p>
            <a:pPr marL="624078" indent="-514350" algn="just">
              <a:buNone/>
            </a:pPr>
            <a:r>
              <a:rPr lang="id-ID" dirty="0" smtClean="0"/>
              <a:t>1.	Dari Klien langsung ke Konsultan/kontraktor</a:t>
            </a:r>
          </a:p>
          <a:p>
            <a:pPr marL="1181862" lvl="2" indent="-514350" algn="just">
              <a:buFont typeface="Wingdings" pitchFamily="2" charset="2"/>
              <a:buChar char="q"/>
            </a:pPr>
            <a:r>
              <a:rPr lang="id-ID" dirty="0" smtClean="0"/>
              <a:t>Macam pekerjaan yang ditangani sudah jelas.</a:t>
            </a:r>
          </a:p>
          <a:p>
            <a:pPr marL="1181862" lvl="2" indent="-514350" algn="just">
              <a:buFont typeface="Wingdings" pitchFamily="2" charset="2"/>
              <a:buChar char="q"/>
            </a:pPr>
            <a:r>
              <a:rPr lang="id-ID" dirty="0" smtClean="0"/>
              <a:t>Tidak ada proses tender sehingga tidak ada kompetitif dalam perebutan proyek.</a:t>
            </a:r>
          </a:p>
          <a:p>
            <a:pPr marL="1181862" lvl="2" indent="-514350" algn="just">
              <a:buFont typeface="Wingdings" pitchFamily="2" charset="2"/>
              <a:buChar char="q"/>
            </a:pPr>
            <a:r>
              <a:rPr lang="id-ID" dirty="0" smtClean="0"/>
              <a:t>Khusus untuk proyek yang nilainya relatif kecil.</a:t>
            </a:r>
          </a:p>
          <a:p>
            <a:pPr marL="1181862" lvl="2" indent="-514350" algn="just">
              <a:buFont typeface="Wingdings" pitchFamily="2" charset="2"/>
              <a:buChar char="q"/>
            </a:pPr>
            <a:r>
              <a:rPr lang="id-ID" dirty="0" smtClean="0"/>
              <a:t>Contoh: suatu perusahaan swasta meminta konsultan manajemen untuk membuat suatu </a:t>
            </a:r>
            <a:r>
              <a:rPr lang="id-ID" i="1" dirty="0" smtClean="0"/>
              <a:t>corporate plan</a:t>
            </a:r>
            <a:r>
              <a:rPr lang="id-ID" dirty="0" smtClean="0"/>
              <a:t>.</a:t>
            </a:r>
          </a:p>
          <a:p>
            <a:pPr marL="624078" indent="-514350" algn="just">
              <a:buNone/>
            </a:pPr>
            <a:r>
              <a:rPr lang="id-ID" dirty="0" smtClean="0"/>
              <a:t>2.	Karena ada tawaran dana</a:t>
            </a:r>
          </a:p>
          <a:p>
            <a:pPr marL="1181862" lvl="2" indent="-514350" algn="just">
              <a:buFont typeface="Wingdings" pitchFamily="2" charset="2"/>
              <a:buChar char="q"/>
            </a:pPr>
            <a:r>
              <a:rPr lang="id-ID" sz="2500" dirty="0" smtClean="0"/>
              <a:t>Adanya tawaran dana dari instansi atau lembaga tertentu.</a:t>
            </a:r>
          </a:p>
          <a:p>
            <a:pPr marL="1181862" lvl="2" indent="-514350" algn="just">
              <a:buFont typeface="Wingdings" pitchFamily="2" charset="2"/>
              <a:buChar char="q"/>
            </a:pPr>
            <a:r>
              <a:rPr lang="id-ID" sz="2500" dirty="0" smtClean="0"/>
              <a:t>Penyusunan proposal proyek</a:t>
            </a:r>
          </a:p>
          <a:p>
            <a:pPr marL="1181862" lvl="2" indent="-514350" algn="just">
              <a:buFont typeface="Wingdings" pitchFamily="2" charset="2"/>
              <a:buChar char="q"/>
            </a:pPr>
            <a:r>
              <a:rPr lang="id-ID" sz="2500" dirty="0" smtClean="0"/>
              <a:t>Contoh: proyek penelitian di </a:t>
            </a:r>
            <a:r>
              <a:rPr lang="id-ID" dirty="0" smtClean="0"/>
              <a:t>dalam lembaga pendidikan seperti tawaran dana penelitian untuk topik tertentu dengan alokasi dana tertentu.</a:t>
            </a:r>
          </a:p>
        </p:txBody>
      </p:sp>
      <p:sp>
        <p:nvSpPr>
          <p:cNvPr id="5" name="Footer Placeholder 4"/>
          <p:cNvSpPr>
            <a:spLocks noGrp="1"/>
          </p:cNvSpPr>
          <p:nvPr>
            <p:ph type="ftr" sz="quarter" idx="11"/>
          </p:nvPr>
        </p:nvSpPr>
        <p:spPr/>
        <p:txBody>
          <a:bodyPr/>
          <a:lstStyle/>
          <a:p>
            <a:r>
              <a:rPr lang="id-ID" smtClean="0"/>
              <a:t>Minggu 1/ALG/Manajemen Proyek</a:t>
            </a:r>
            <a:endParaRPr lang="id-ID"/>
          </a:p>
        </p:txBody>
      </p:sp>
      <p:sp>
        <p:nvSpPr>
          <p:cNvPr id="4" name="Slide Number Placeholder 3"/>
          <p:cNvSpPr>
            <a:spLocks noGrp="1"/>
          </p:cNvSpPr>
          <p:nvPr>
            <p:ph type="sldNum" sz="quarter" idx="12"/>
          </p:nvPr>
        </p:nvSpPr>
        <p:spPr/>
        <p:txBody>
          <a:bodyPr/>
          <a:lstStyle/>
          <a:p>
            <a:fld id="{1E9E80DE-89EA-4C3F-BE7C-26C3ECCEB089}" type="slidenum">
              <a:rPr lang="id-ID" smtClean="0"/>
              <a:pPr/>
              <a:t>20</a:t>
            </a:fld>
            <a:endParaRPr lang="id-ID"/>
          </a:p>
        </p:txBody>
      </p:sp>
    </p:spTree>
  </p:cSld>
  <p:clrMapOvr>
    <a:masterClrMapping/>
  </p:clrMapOvr>
  <p:transition spd="med">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124744"/>
            <a:ext cx="8219256" cy="5449792"/>
          </a:xfrm>
        </p:spPr>
        <p:txBody>
          <a:bodyPr>
            <a:normAutofit fontScale="85000" lnSpcReduction="20000"/>
          </a:bodyPr>
          <a:lstStyle/>
          <a:p>
            <a:pPr marL="624078" indent="-514350" algn="just">
              <a:buNone/>
            </a:pPr>
            <a:r>
              <a:rPr lang="id-ID" dirty="0" smtClean="0"/>
              <a:t>3.	Lewat proses lelang</a:t>
            </a:r>
          </a:p>
          <a:p>
            <a:pPr marL="1181862" lvl="2" indent="-514350" algn="just">
              <a:buFont typeface="Wingdings" pitchFamily="2" charset="2"/>
              <a:buChar char="q"/>
            </a:pPr>
            <a:r>
              <a:rPr lang="id-ID" dirty="0" smtClean="0"/>
              <a:t>Adanya tawaran lelang.</a:t>
            </a:r>
          </a:p>
          <a:p>
            <a:pPr marL="1181862" lvl="2" indent="-514350" algn="just">
              <a:buFont typeface="Wingdings" pitchFamily="2" charset="2"/>
              <a:buChar char="q"/>
            </a:pPr>
            <a:r>
              <a:rPr lang="id-ID" dirty="0" smtClean="0"/>
              <a:t>Konsultan/kontraktor saling berkompetisi untuk memenangkan tender/lelang.</a:t>
            </a:r>
          </a:p>
          <a:p>
            <a:pPr marL="1181862" lvl="2" indent="-514350" algn="just">
              <a:buFont typeface="Wingdings" pitchFamily="2" charset="2"/>
              <a:buChar char="q"/>
            </a:pPr>
            <a:r>
              <a:rPr lang="id-ID" dirty="0" smtClean="0"/>
              <a:t>Proses lebih rumit dan panjang</a:t>
            </a:r>
          </a:p>
          <a:p>
            <a:pPr marL="1181862" lvl="2" indent="-514350" algn="just">
              <a:buFont typeface="Wingdings" pitchFamily="2" charset="2"/>
              <a:buChar char="q"/>
            </a:pPr>
            <a:r>
              <a:rPr lang="id-ID" dirty="0" smtClean="0"/>
              <a:t>Keprofesionalan suatu perusahaan bisa teruji. Jika tender dilakukan secara fair maka hanya perusahaan yang profesional dibidangnya yang kemungkinan besar bisa memenangkan proyek</a:t>
            </a:r>
          </a:p>
          <a:p>
            <a:pPr marL="1181862" lvl="2" indent="-514350" algn="just">
              <a:buFont typeface="Wingdings" pitchFamily="2" charset="2"/>
              <a:buChar char="q"/>
            </a:pPr>
            <a:r>
              <a:rPr lang="id-ID" dirty="0" smtClean="0"/>
              <a:t>Contoh: pembangunan jalan, irigasi, fasilitas publik yang lain dan pengadaan alat.</a:t>
            </a:r>
          </a:p>
          <a:p>
            <a:pPr marL="624078" indent="-514350" algn="just">
              <a:buNone/>
            </a:pPr>
            <a:r>
              <a:rPr lang="id-ID" dirty="0" smtClean="0"/>
              <a:t>4.	Dari dalam perusahaan sendiri</a:t>
            </a:r>
          </a:p>
          <a:p>
            <a:pPr marL="1181862" lvl="2" indent="-514350" algn="just">
              <a:buFont typeface="Wingdings" pitchFamily="2" charset="2"/>
              <a:buChar char="q"/>
            </a:pPr>
            <a:r>
              <a:rPr lang="id-ID" dirty="0" smtClean="0"/>
              <a:t>Berasal dari dalam perusahaan sendiri dengan sumber dana dari perusahaan, dan dikerjakan sendiri oleh perusahaan.</a:t>
            </a:r>
          </a:p>
          <a:p>
            <a:pPr marL="1181862" lvl="2" indent="-514350" algn="just">
              <a:buFont typeface="Wingdings" pitchFamily="2" charset="2"/>
              <a:buChar char="q"/>
            </a:pPr>
            <a:r>
              <a:rPr lang="id-ID" dirty="0" smtClean="0"/>
              <a:t>Contoh: proyek perbaikan proses, fasilitas ataupun manajemen produksi suatu perusahaan manufaktur atau riset dan pengembangan.</a:t>
            </a:r>
          </a:p>
          <a:p>
            <a:pPr algn="just">
              <a:buNone/>
            </a:pPr>
            <a:endParaRPr lang="id-ID" dirty="0"/>
          </a:p>
        </p:txBody>
      </p:sp>
      <p:sp>
        <p:nvSpPr>
          <p:cNvPr id="4" name="Slide Number Placeholder 3"/>
          <p:cNvSpPr>
            <a:spLocks noGrp="1"/>
          </p:cNvSpPr>
          <p:nvPr>
            <p:ph type="sldNum" sz="quarter" idx="12"/>
          </p:nvPr>
        </p:nvSpPr>
        <p:spPr/>
        <p:txBody>
          <a:bodyPr/>
          <a:lstStyle/>
          <a:p>
            <a:fld id="{1E9E80DE-89EA-4C3F-BE7C-26C3ECCEB089}" type="slidenum">
              <a:rPr lang="id-ID" smtClean="0"/>
              <a:pPr/>
              <a:t>21</a:t>
            </a:fld>
            <a:endParaRPr lang="id-ID"/>
          </a:p>
        </p:txBody>
      </p:sp>
    </p:spTree>
  </p:cSld>
  <p:clrMapOvr>
    <a:masterClrMapping/>
  </p:clrMapOvr>
  <p:transition spd="med">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24744"/>
            <a:ext cx="8229600" cy="5449792"/>
          </a:xfrm>
        </p:spPr>
        <p:txBody>
          <a:bodyPr>
            <a:normAutofit/>
          </a:bodyPr>
          <a:lstStyle/>
          <a:p>
            <a:pPr marL="514350" indent="-514350" algn="just">
              <a:buNone/>
            </a:pPr>
            <a:r>
              <a:rPr lang="id-ID" dirty="0" smtClean="0"/>
              <a:t>5.	Melalui penawaran</a:t>
            </a:r>
          </a:p>
          <a:p>
            <a:pPr marL="1154430" lvl="2" indent="-514350" algn="just">
              <a:buFont typeface="Wingdings" pitchFamily="2" charset="2"/>
              <a:buChar char="q"/>
            </a:pPr>
            <a:r>
              <a:rPr lang="id-ID" dirty="0" smtClean="0"/>
              <a:t>Keaktifan pihak konsultan.</a:t>
            </a:r>
          </a:p>
          <a:p>
            <a:pPr marL="1154430" lvl="2" indent="-514350" algn="just">
              <a:buFont typeface="Wingdings" pitchFamily="2" charset="2"/>
              <a:buChar char="q"/>
            </a:pPr>
            <a:r>
              <a:rPr lang="id-ID" dirty="0" smtClean="0"/>
              <a:t>Jika suatu perusahaan atau konsultan tidak mendapat pekerjaan, maka sangat mungkin perusahaan akan menawarkan produk/jasa  atau solusi dari suatu persoalan kepada perusahaan atau individu yang potensial yang memerlukannya.</a:t>
            </a:r>
          </a:p>
          <a:p>
            <a:pPr marL="1154430" lvl="2" indent="-514350" algn="just">
              <a:buFont typeface="Wingdings" pitchFamily="2" charset="2"/>
              <a:buChar char="q"/>
            </a:pPr>
            <a:r>
              <a:rPr lang="id-ID" dirty="0" smtClean="0"/>
              <a:t>Contoh: konsultan yang melakukan presentasi ke suatu perusahaan mengenai pekerjaan apa saja yang bisa dikerjakan oleh konsultan untuk meningkatkan kinerja perusahaan, seperti pembuatan sistem informasi manajemen</a:t>
            </a:r>
          </a:p>
        </p:txBody>
      </p:sp>
      <p:sp>
        <p:nvSpPr>
          <p:cNvPr id="4" name="Slide Number Placeholder 3"/>
          <p:cNvSpPr>
            <a:spLocks noGrp="1"/>
          </p:cNvSpPr>
          <p:nvPr>
            <p:ph type="sldNum" sz="quarter" idx="12"/>
          </p:nvPr>
        </p:nvSpPr>
        <p:spPr/>
        <p:txBody>
          <a:bodyPr/>
          <a:lstStyle/>
          <a:p>
            <a:fld id="{1E9E80DE-89EA-4C3F-BE7C-26C3ECCEB089}" type="slidenum">
              <a:rPr lang="id-ID" smtClean="0"/>
              <a:pPr/>
              <a:t>22</a:t>
            </a:fld>
            <a:endParaRPr lang="id-ID"/>
          </a:p>
        </p:txBody>
      </p:sp>
    </p:spTree>
  </p:cSld>
  <p:clrMapOvr>
    <a:masterClrMapping/>
  </p:clrMapOvr>
  <p:transition spd="med">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smtClean="0"/>
              <a:t>Keberhasilan Manajemen Proyek</a:t>
            </a:r>
            <a:endParaRPr lang="id-ID" dirty="0"/>
          </a:p>
        </p:txBody>
      </p:sp>
      <p:sp>
        <p:nvSpPr>
          <p:cNvPr id="3" name="Content Placeholder 2"/>
          <p:cNvSpPr>
            <a:spLocks noGrp="1"/>
          </p:cNvSpPr>
          <p:nvPr>
            <p:ph idx="1"/>
          </p:nvPr>
        </p:nvSpPr>
        <p:spPr/>
        <p:txBody>
          <a:bodyPr>
            <a:normAutofit fontScale="70000" lnSpcReduction="20000"/>
          </a:bodyPr>
          <a:lstStyle/>
          <a:p>
            <a:pPr marL="0" indent="0" algn="just">
              <a:buNone/>
            </a:pPr>
            <a:r>
              <a:rPr lang="id-ID" dirty="0" smtClean="0"/>
              <a:t>Manajemen proyek dianggap sukses jika bisa mencapai tujuan yang diinginkan dengan memenuhi syarat berikut:</a:t>
            </a:r>
          </a:p>
          <a:p>
            <a:pPr algn="just"/>
            <a:r>
              <a:rPr lang="id-ID" dirty="0" smtClean="0"/>
              <a:t>Dalam waktu yang dialokasikan</a:t>
            </a:r>
          </a:p>
          <a:p>
            <a:pPr algn="just"/>
            <a:r>
              <a:rPr lang="id-ID" dirty="0" smtClean="0"/>
              <a:t>Dalam biaya yang dianggarkan</a:t>
            </a:r>
          </a:p>
          <a:p>
            <a:pPr algn="just"/>
            <a:r>
              <a:rPr lang="id-ID" dirty="0" smtClean="0"/>
              <a:t>Pada performansi atau spesifikasi yang ditentukan</a:t>
            </a:r>
          </a:p>
          <a:p>
            <a:pPr algn="just"/>
            <a:r>
              <a:rPr lang="id-ID" dirty="0" smtClean="0"/>
              <a:t>Diterima customer</a:t>
            </a:r>
          </a:p>
          <a:p>
            <a:pPr algn="just"/>
            <a:r>
              <a:rPr lang="id-ID" dirty="0" smtClean="0"/>
              <a:t>Dengan perubahan lingkup pekerjaan minimum yang disetujui</a:t>
            </a:r>
          </a:p>
          <a:p>
            <a:pPr algn="just"/>
            <a:r>
              <a:rPr lang="id-ID" dirty="0" smtClean="0"/>
              <a:t>Tanpa mengganggu aliran pekerjaan utama organisasi</a:t>
            </a:r>
          </a:p>
          <a:p>
            <a:pPr algn="just"/>
            <a:r>
              <a:rPr lang="id-ID" dirty="0" smtClean="0"/>
              <a:t>Tanpa merubah budaya (positif) perusahaan</a:t>
            </a:r>
            <a:endParaRPr lang="id-ID" dirty="0"/>
          </a:p>
        </p:txBody>
      </p:sp>
      <p:sp>
        <p:nvSpPr>
          <p:cNvPr id="4" name="Slide Number Placeholder 3"/>
          <p:cNvSpPr>
            <a:spLocks noGrp="1"/>
          </p:cNvSpPr>
          <p:nvPr>
            <p:ph type="sldNum" sz="quarter" idx="12"/>
          </p:nvPr>
        </p:nvSpPr>
        <p:spPr/>
        <p:txBody>
          <a:bodyPr/>
          <a:lstStyle/>
          <a:p>
            <a:fld id="{1E9E80DE-89EA-4C3F-BE7C-26C3ECCEB089}" type="slidenum">
              <a:rPr lang="id-ID" smtClean="0"/>
              <a:pPr/>
              <a:t>23</a:t>
            </a:fld>
            <a:endParaRPr lang="id-ID"/>
          </a:p>
        </p:txBody>
      </p:sp>
    </p:spTree>
  </p:cSld>
  <p:clrMapOvr>
    <a:masterClrMapping/>
  </p:clrMapOvr>
  <p:transition spd="med">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3600" i="1" dirty="0" smtClean="0"/>
              <a:t>Driving Force </a:t>
            </a:r>
            <a:r>
              <a:rPr lang="id-ID" sz="3600" dirty="0" smtClean="0"/>
              <a:t>Timbulnya Manajemen Proyek</a:t>
            </a:r>
            <a:endParaRPr lang="id-ID" sz="3600" dirty="0"/>
          </a:p>
        </p:txBody>
      </p:sp>
      <p:sp>
        <p:nvSpPr>
          <p:cNvPr id="3" name="Content Placeholder 2"/>
          <p:cNvSpPr>
            <a:spLocks noGrp="1"/>
          </p:cNvSpPr>
          <p:nvPr>
            <p:ph idx="1"/>
          </p:nvPr>
        </p:nvSpPr>
        <p:spPr/>
        <p:txBody>
          <a:bodyPr>
            <a:normAutofit fontScale="77500" lnSpcReduction="20000"/>
          </a:bodyPr>
          <a:lstStyle/>
          <a:p>
            <a:pPr algn="just"/>
            <a:r>
              <a:rPr lang="id-ID" b="1" dirty="0" smtClean="0"/>
              <a:t>Proyek Kapital</a:t>
            </a:r>
            <a:endParaRPr lang="id-ID" dirty="0" smtClean="0"/>
          </a:p>
          <a:p>
            <a:pPr lvl="1" algn="just">
              <a:buFont typeface="Wingdings" pitchFamily="2" charset="2"/>
              <a:buChar char="q"/>
            </a:pPr>
            <a:r>
              <a:rPr lang="id-ID" dirty="0" smtClean="0"/>
              <a:t>Di mana organisasi menangani proyek-proyek yang butuh banyak modal dalam waktu yang sama.</a:t>
            </a:r>
          </a:p>
          <a:p>
            <a:pPr algn="just"/>
            <a:r>
              <a:rPr lang="id-ID" b="1" dirty="0" smtClean="0"/>
              <a:t>Harapan </a:t>
            </a:r>
            <a:r>
              <a:rPr lang="id-ID" b="1" i="1" dirty="0" smtClean="0"/>
              <a:t>customer</a:t>
            </a:r>
            <a:endParaRPr lang="id-ID" dirty="0" smtClean="0"/>
          </a:p>
          <a:p>
            <a:pPr lvl="1" algn="just">
              <a:buFont typeface="Wingdings" pitchFamily="2" charset="2"/>
              <a:buChar char="q"/>
            </a:pPr>
            <a:r>
              <a:rPr lang="id-ID" dirty="0" smtClean="0"/>
              <a:t>Perusahaan yang menjual produk dan jasa termasuk instalasi kepada klien, sehingga harus memperhatikan manajemen proyek yang baik. </a:t>
            </a:r>
          </a:p>
          <a:p>
            <a:pPr lvl="1" algn="just">
              <a:buFont typeface="Wingdings" pitchFamily="2" charset="2"/>
              <a:buChar char="q"/>
            </a:pPr>
            <a:r>
              <a:rPr lang="id-ID" dirty="0" smtClean="0"/>
              <a:t>Biasanya perusahaan ini bukan </a:t>
            </a:r>
            <a:r>
              <a:rPr lang="id-ID" i="1" dirty="0" smtClean="0"/>
              <a:t>project-driven organization </a:t>
            </a:r>
            <a:r>
              <a:rPr lang="id-ID" dirty="0" smtClean="0"/>
              <a:t>tetapi berfungsi seakan-akan mereka itu </a:t>
            </a:r>
            <a:r>
              <a:rPr lang="id-ID" i="1" dirty="0" smtClean="0"/>
              <a:t>project-driven.</a:t>
            </a:r>
          </a:p>
          <a:p>
            <a:pPr lvl="1" algn="just">
              <a:buFont typeface="Wingdings" pitchFamily="2" charset="2"/>
              <a:buChar char="q"/>
            </a:pPr>
            <a:r>
              <a:rPr lang="id-ID" dirty="0" smtClean="0"/>
              <a:t>Perusahaan ini menjual solusi kepada pelanggan dan bukan produk. </a:t>
            </a:r>
          </a:p>
          <a:p>
            <a:pPr lvl="1" algn="just">
              <a:buFont typeface="Wingdings" pitchFamily="2" charset="2"/>
              <a:buChar char="q"/>
            </a:pPr>
            <a:r>
              <a:rPr lang="id-ID" dirty="0" smtClean="0"/>
              <a:t>Yang dijual adalah keahlian manajemen proyek.</a:t>
            </a:r>
          </a:p>
          <a:p>
            <a:pPr algn="just"/>
            <a:endParaRPr lang="id-ID" dirty="0"/>
          </a:p>
        </p:txBody>
      </p:sp>
      <p:sp>
        <p:nvSpPr>
          <p:cNvPr id="5" name="Slide Number Placeholder 4"/>
          <p:cNvSpPr>
            <a:spLocks noGrp="1"/>
          </p:cNvSpPr>
          <p:nvPr>
            <p:ph type="sldNum" sz="quarter" idx="12"/>
          </p:nvPr>
        </p:nvSpPr>
        <p:spPr/>
        <p:txBody>
          <a:bodyPr/>
          <a:lstStyle/>
          <a:p>
            <a:fld id="{1E9E80DE-89EA-4C3F-BE7C-26C3ECCEB089}" type="slidenum">
              <a:rPr lang="id-ID" smtClean="0"/>
              <a:pPr/>
              <a:t>24</a:t>
            </a:fld>
            <a:endParaRPr lang="id-ID"/>
          </a:p>
        </p:txBody>
      </p:sp>
    </p:spTree>
  </p:cSld>
  <p:clrMapOvr>
    <a:masterClrMapping/>
  </p:clrMapOvr>
  <p:transition spd="med">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algn="just"/>
            <a:r>
              <a:rPr lang="id-ID" b="1" dirty="0" smtClean="0"/>
              <a:t>Kompetitifness</a:t>
            </a:r>
          </a:p>
          <a:p>
            <a:pPr lvl="1" algn="just">
              <a:buFont typeface="Wingdings" pitchFamily="2" charset="2"/>
              <a:buChar char="q"/>
            </a:pPr>
            <a:r>
              <a:rPr lang="id-ID" dirty="0" smtClean="0"/>
              <a:t>Adanya proyek internal dan proyek eksternal</a:t>
            </a:r>
          </a:p>
          <a:p>
            <a:pPr lvl="1" algn="just">
              <a:buFont typeface="Wingdings" pitchFamily="2" charset="2"/>
              <a:buChar char="q"/>
            </a:pPr>
            <a:r>
              <a:rPr lang="id-ID" dirty="0" smtClean="0"/>
              <a:t>Secara internal, perusahaan akan menemui masalah jika organisasi menyadari bahwa banyak pekerjaan bisa diberikan kepada pihak lain (</a:t>
            </a:r>
            <a:r>
              <a:rPr lang="id-ID" i="1" dirty="0" smtClean="0"/>
              <a:t>outsource</a:t>
            </a:r>
            <a:r>
              <a:rPr lang="id-ID" dirty="0" smtClean="0"/>
              <a:t>) daripada mengerjakan sendiri dengan ongkos lebih mahal.</a:t>
            </a:r>
          </a:p>
          <a:p>
            <a:pPr lvl="1" algn="just">
              <a:buFont typeface="Wingdings" pitchFamily="2" charset="2"/>
              <a:buChar char="q"/>
            </a:pPr>
            <a:r>
              <a:rPr lang="id-ID" dirty="0" smtClean="0"/>
              <a:t>Secara eksternal, perusahaan akan menemui masalah ketika mereka tidak lagi  bisa bersaing dari segi harga, atau kualitas, atau tidak bisa meningkatkan pangsa pasar.</a:t>
            </a:r>
          </a:p>
          <a:p>
            <a:pPr lvl="1" algn="just">
              <a:buFont typeface="Wingdings" pitchFamily="2" charset="2"/>
              <a:buChar char="q"/>
            </a:pPr>
            <a:r>
              <a:rPr lang="id-ID" dirty="0" smtClean="0"/>
              <a:t>Maka perusahaan harus menerapkan manajemen proyek yang baik, kapan dilaksanakan sendiri dana kapan di</a:t>
            </a:r>
            <a:r>
              <a:rPr lang="id-ID" i="1" dirty="0" smtClean="0"/>
              <a:t>outsource-</a:t>
            </a:r>
            <a:r>
              <a:rPr lang="id-ID" dirty="0" smtClean="0"/>
              <a:t>kan.</a:t>
            </a:r>
          </a:p>
        </p:txBody>
      </p:sp>
      <p:sp>
        <p:nvSpPr>
          <p:cNvPr id="5" name="Slide Number Placeholder 4"/>
          <p:cNvSpPr>
            <a:spLocks noGrp="1"/>
          </p:cNvSpPr>
          <p:nvPr>
            <p:ph type="sldNum" sz="quarter" idx="12"/>
          </p:nvPr>
        </p:nvSpPr>
        <p:spPr/>
        <p:txBody>
          <a:bodyPr/>
          <a:lstStyle/>
          <a:p>
            <a:fld id="{1E9E80DE-89EA-4C3F-BE7C-26C3ECCEB089}" type="slidenum">
              <a:rPr lang="id-ID" smtClean="0"/>
              <a:pPr/>
              <a:t>25</a:t>
            </a:fld>
            <a:endParaRPr lang="id-ID"/>
          </a:p>
        </p:txBody>
      </p:sp>
    </p:spTree>
  </p:cSld>
  <p:clrMapOvr>
    <a:masterClrMapping/>
  </p:clrMapOvr>
  <p:transition spd="med">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algn="just"/>
            <a:r>
              <a:rPr lang="id-ID" b="1" dirty="0" smtClean="0"/>
              <a:t>Pemahaman Eksekutif</a:t>
            </a:r>
          </a:p>
          <a:p>
            <a:pPr lvl="1" algn="just">
              <a:buFont typeface="Wingdings" pitchFamily="2" charset="2"/>
              <a:buChar char="q"/>
            </a:pPr>
            <a:r>
              <a:rPr lang="id-ID" dirty="0" smtClean="0"/>
              <a:t>Di dalam organisasi yang mempunyai struktur organisasi tradisional yang melakukan pekerjaan rutin, aktivitas berulang-ulang.</a:t>
            </a:r>
          </a:p>
          <a:p>
            <a:pPr lvl="1" algn="just">
              <a:buFont typeface="Wingdings" pitchFamily="2" charset="2"/>
              <a:buChar char="q"/>
            </a:pPr>
            <a:r>
              <a:rPr lang="id-ID" dirty="0" smtClean="0"/>
              <a:t>Cukup resistan terhadap perubahan kecuali diprakarsai oleh jajaran eksekutif.</a:t>
            </a:r>
          </a:p>
          <a:p>
            <a:pPr lvl="1" algn="just">
              <a:buFont typeface="Wingdings" pitchFamily="2" charset="2"/>
              <a:buChar char="q"/>
            </a:pPr>
            <a:r>
              <a:rPr lang="id-ID" dirty="0" smtClean="0"/>
              <a:t>Maka pemahaman eksekutif terhadap manajemen proyek yang benar akan memicu pemakaian manajemen proyek.</a:t>
            </a:r>
          </a:p>
          <a:p>
            <a:pPr algn="just"/>
            <a:r>
              <a:rPr lang="id-ID" b="1" dirty="0" smtClean="0"/>
              <a:t>Pengembangan produk baru</a:t>
            </a:r>
          </a:p>
          <a:p>
            <a:pPr lvl="1" algn="just">
              <a:buFont typeface="Wingdings" pitchFamily="2" charset="2"/>
              <a:buChar char="q"/>
            </a:pPr>
            <a:r>
              <a:rPr lang="id-ID" dirty="0" smtClean="0"/>
              <a:t>Cocok untuk organisasi atau perusahaan yang banyak berinvestasi di bidang R&amp;D.</a:t>
            </a:r>
          </a:p>
          <a:p>
            <a:pPr lvl="1" algn="just">
              <a:buFont typeface="Wingdings" pitchFamily="2" charset="2"/>
              <a:buChar char="q"/>
            </a:pPr>
            <a:r>
              <a:rPr lang="id-ID" dirty="0" smtClean="0"/>
              <a:t>Jika hanya sedikit prosentase dari proyek R&amp;D yang bisa dikomersialkan di mana ongkos R&amp;D bisa ditutup, manajemen proyek menjadi kebutuhan.</a:t>
            </a:r>
          </a:p>
        </p:txBody>
      </p:sp>
      <p:sp>
        <p:nvSpPr>
          <p:cNvPr id="5" name="Slide Number Placeholder 4"/>
          <p:cNvSpPr>
            <a:spLocks noGrp="1"/>
          </p:cNvSpPr>
          <p:nvPr>
            <p:ph type="sldNum" sz="quarter" idx="12"/>
          </p:nvPr>
        </p:nvSpPr>
        <p:spPr/>
        <p:txBody>
          <a:bodyPr/>
          <a:lstStyle/>
          <a:p>
            <a:fld id="{1E9E80DE-89EA-4C3F-BE7C-26C3ECCEB089}" type="slidenum">
              <a:rPr lang="id-ID" smtClean="0"/>
              <a:pPr/>
              <a:t>26</a:t>
            </a:fld>
            <a:endParaRPr lang="id-ID"/>
          </a:p>
        </p:txBody>
      </p:sp>
    </p:spTree>
  </p:cSld>
  <p:clrMapOvr>
    <a:masterClrMapping/>
  </p:clrMapOvr>
  <p:transition spd="med">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484784"/>
            <a:ext cx="7772400" cy="4114800"/>
          </a:xfrm>
        </p:spPr>
        <p:txBody>
          <a:bodyPr/>
          <a:lstStyle/>
          <a:p>
            <a:pPr algn="just">
              <a:buNone/>
            </a:pPr>
            <a:r>
              <a:rPr lang="id-ID" dirty="0" smtClean="0"/>
              <a:t>	Manajemen proyek juga bisa digunakan sebagai </a:t>
            </a:r>
            <a:r>
              <a:rPr lang="id-ID" i="1" dirty="0" smtClean="0"/>
              <a:t>warning system</a:t>
            </a:r>
            <a:r>
              <a:rPr lang="id-ID" dirty="0" smtClean="0"/>
              <a:t> di mana suatu proyek perlu dibatalkan.</a:t>
            </a:r>
            <a:endParaRPr lang="id-ID" dirty="0"/>
          </a:p>
        </p:txBody>
      </p:sp>
      <p:sp>
        <p:nvSpPr>
          <p:cNvPr id="5" name="Slide Number Placeholder 4"/>
          <p:cNvSpPr>
            <a:spLocks noGrp="1"/>
          </p:cNvSpPr>
          <p:nvPr>
            <p:ph type="sldNum" sz="quarter" idx="12"/>
          </p:nvPr>
        </p:nvSpPr>
        <p:spPr/>
        <p:txBody>
          <a:bodyPr/>
          <a:lstStyle/>
          <a:p>
            <a:fld id="{1E9E80DE-89EA-4C3F-BE7C-26C3ECCEB089}" type="slidenum">
              <a:rPr lang="id-ID" smtClean="0"/>
              <a:pPr/>
              <a:t>27</a:t>
            </a:fld>
            <a:endParaRPr lang="id-ID"/>
          </a:p>
        </p:txBody>
      </p:sp>
      <p:grpSp>
        <p:nvGrpSpPr>
          <p:cNvPr id="36" name="Group 35"/>
          <p:cNvGrpSpPr/>
          <p:nvPr/>
        </p:nvGrpSpPr>
        <p:grpSpPr>
          <a:xfrm>
            <a:off x="899592" y="3419708"/>
            <a:ext cx="7632848" cy="2817604"/>
            <a:chOff x="899592" y="3284984"/>
            <a:chExt cx="7632848" cy="2817604"/>
          </a:xfrm>
        </p:grpSpPr>
        <p:grpSp>
          <p:nvGrpSpPr>
            <p:cNvPr id="34" name="Group 33"/>
            <p:cNvGrpSpPr/>
            <p:nvPr/>
          </p:nvGrpSpPr>
          <p:grpSpPr>
            <a:xfrm>
              <a:off x="899592" y="3284984"/>
              <a:ext cx="7632848" cy="2448272"/>
              <a:chOff x="899592" y="3284984"/>
              <a:chExt cx="7632848" cy="2448272"/>
            </a:xfrm>
          </p:grpSpPr>
          <p:sp>
            <p:nvSpPr>
              <p:cNvPr id="6" name="Rectangle 5"/>
              <p:cNvSpPr/>
              <p:nvPr/>
            </p:nvSpPr>
            <p:spPr>
              <a:xfrm>
                <a:off x="899592" y="3284984"/>
                <a:ext cx="7632848" cy="2448272"/>
              </a:xfrm>
              <a:prstGeom prst="rect">
                <a:avLst/>
              </a:prstGeom>
              <a:noFill/>
              <a:ln w="3175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Oval 6"/>
              <p:cNvSpPr/>
              <p:nvPr/>
            </p:nvSpPr>
            <p:spPr>
              <a:xfrm>
                <a:off x="3059832" y="4005064"/>
                <a:ext cx="2664296" cy="936104"/>
              </a:xfrm>
              <a:prstGeom prst="ellipse">
                <a:avLst/>
              </a:prstGeom>
              <a:solidFill>
                <a:schemeClr val="bg1">
                  <a:lumMod val="65000"/>
                </a:schemeClr>
              </a:solidFill>
              <a:ln>
                <a:solidFill>
                  <a:schemeClr val="bg1">
                    <a:lumMod val="65000"/>
                  </a:schemeClr>
                </a:solidFill>
              </a:ln>
              <a:scene3d>
                <a:camera prst="orthographicFront"/>
                <a:lightRig rig="threePt" dir="t"/>
              </a:scene3d>
              <a:sp3d>
                <a:bevelT w="133350" prst="convex"/>
                <a:bevelB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tx1"/>
                    </a:solidFill>
                  </a:rPr>
                  <a:t>Survival</a:t>
                </a:r>
                <a:endParaRPr lang="id-ID" dirty="0">
                  <a:solidFill>
                    <a:schemeClr val="tx1"/>
                  </a:solidFill>
                </a:endParaRPr>
              </a:p>
            </p:txBody>
          </p:sp>
          <p:sp>
            <p:nvSpPr>
              <p:cNvPr id="8" name="TextBox 7"/>
              <p:cNvSpPr txBox="1"/>
              <p:nvPr/>
            </p:nvSpPr>
            <p:spPr>
              <a:xfrm>
                <a:off x="1259632" y="3429000"/>
                <a:ext cx="2079480" cy="307777"/>
              </a:xfrm>
              <a:prstGeom prst="rect">
                <a:avLst/>
              </a:prstGeom>
              <a:noFill/>
            </p:spPr>
            <p:txBody>
              <a:bodyPr wrap="none" rtlCol="0">
                <a:spAutoFit/>
              </a:bodyPr>
              <a:lstStyle/>
              <a:p>
                <a:r>
                  <a:rPr lang="id-ID" sz="1400" dirty="0" smtClean="0"/>
                  <a:t>Efisiensi dan keefektifan</a:t>
                </a:r>
                <a:endParaRPr lang="id-ID" sz="1400" dirty="0"/>
              </a:p>
            </p:txBody>
          </p:sp>
          <p:sp>
            <p:nvSpPr>
              <p:cNvPr id="9" name="TextBox 8"/>
              <p:cNvSpPr txBox="1"/>
              <p:nvPr/>
            </p:nvSpPr>
            <p:spPr>
              <a:xfrm>
                <a:off x="1043608" y="4221088"/>
                <a:ext cx="1368152" cy="523220"/>
              </a:xfrm>
              <a:prstGeom prst="rect">
                <a:avLst/>
              </a:prstGeom>
              <a:noFill/>
            </p:spPr>
            <p:txBody>
              <a:bodyPr wrap="square" rtlCol="0">
                <a:spAutoFit/>
              </a:bodyPr>
              <a:lstStyle/>
              <a:p>
                <a:r>
                  <a:rPr lang="id-ID" sz="1400" dirty="0" smtClean="0"/>
                  <a:t>Pengembangan produk baru</a:t>
                </a:r>
                <a:endParaRPr lang="id-ID" sz="1400" dirty="0"/>
              </a:p>
            </p:txBody>
          </p:sp>
          <p:sp>
            <p:nvSpPr>
              <p:cNvPr id="10" name="TextBox 9"/>
              <p:cNvSpPr txBox="1"/>
              <p:nvPr/>
            </p:nvSpPr>
            <p:spPr>
              <a:xfrm>
                <a:off x="5870472" y="3356992"/>
                <a:ext cx="1293816" cy="307777"/>
              </a:xfrm>
              <a:prstGeom prst="rect">
                <a:avLst/>
              </a:prstGeom>
              <a:noFill/>
            </p:spPr>
            <p:txBody>
              <a:bodyPr wrap="none" rtlCol="0">
                <a:spAutoFit/>
              </a:bodyPr>
              <a:lstStyle/>
              <a:p>
                <a:r>
                  <a:rPr lang="id-ID" sz="1400" dirty="0" smtClean="0"/>
                  <a:t>Proyek kapital</a:t>
                </a:r>
                <a:endParaRPr lang="id-ID" sz="1400" dirty="0"/>
              </a:p>
            </p:txBody>
          </p:sp>
          <p:sp>
            <p:nvSpPr>
              <p:cNvPr id="11" name="TextBox 10"/>
              <p:cNvSpPr txBox="1"/>
              <p:nvPr/>
            </p:nvSpPr>
            <p:spPr>
              <a:xfrm>
                <a:off x="6474563" y="4201343"/>
                <a:ext cx="1697837" cy="307777"/>
              </a:xfrm>
              <a:prstGeom prst="rect">
                <a:avLst/>
              </a:prstGeom>
              <a:noFill/>
            </p:spPr>
            <p:txBody>
              <a:bodyPr wrap="none" rtlCol="0">
                <a:spAutoFit/>
              </a:bodyPr>
              <a:lstStyle/>
              <a:p>
                <a:r>
                  <a:rPr lang="id-ID" sz="1400" dirty="0" smtClean="0"/>
                  <a:t>Harapan pelanggan</a:t>
                </a:r>
                <a:endParaRPr lang="id-ID" sz="1400" dirty="0"/>
              </a:p>
            </p:txBody>
          </p:sp>
          <p:sp>
            <p:nvSpPr>
              <p:cNvPr id="12" name="TextBox 11"/>
              <p:cNvSpPr txBox="1"/>
              <p:nvPr/>
            </p:nvSpPr>
            <p:spPr>
              <a:xfrm>
                <a:off x="5652120" y="5157192"/>
                <a:ext cx="1403461" cy="307777"/>
              </a:xfrm>
              <a:prstGeom prst="rect">
                <a:avLst/>
              </a:prstGeom>
              <a:noFill/>
            </p:spPr>
            <p:txBody>
              <a:bodyPr wrap="none" rtlCol="0">
                <a:spAutoFit/>
              </a:bodyPr>
              <a:lstStyle/>
              <a:p>
                <a:r>
                  <a:rPr lang="id-ID" sz="1400" dirty="0" smtClean="0"/>
                  <a:t>Kompetitifness</a:t>
                </a:r>
                <a:endParaRPr lang="id-ID" sz="1400" dirty="0"/>
              </a:p>
            </p:txBody>
          </p:sp>
          <p:sp>
            <p:nvSpPr>
              <p:cNvPr id="13" name="TextBox 12"/>
              <p:cNvSpPr txBox="1"/>
              <p:nvPr/>
            </p:nvSpPr>
            <p:spPr>
              <a:xfrm>
                <a:off x="1475656" y="5229200"/>
                <a:ext cx="1920847" cy="307777"/>
              </a:xfrm>
              <a:prstGeom prst="rect">
                <a:avLst/>
              </a:prstGeom>
              <a:noFill/>
            </p:spPr>
            <p:txBody>
              <a:bodyPr wrap="none" rtlCol="0">
                <a:spAutoFit/>
              </a:bodyPr>
              <a:lstStyle/>
              <a:p>
                <a:r>
                  <a:rPr lang="id-ID" sz="1400" dirty="0" smtClean="0"/>
                  <a:t>Pemahaman Eksekutif</a:t>
                </a:r>
                <a:endParaRPr lang="id-ID" sz="1400" dirty="0"/>
              </a:p>
            </p:txBody>
          </p:sp>
          <p:cxnSp>
            <p:nvCxnSpPr>
              <p:cNvPr id="15" name="Straight Arrow Connector 14"/>
              <p:cNvCxnSpPr>
                <a:stCxn id="8" idx="3"/>
              </p:cNvCxnSpPr>
              <p:nvPr/>
            </p:nvCxnSpPr>
            <p:spPr>
              <a:xfrm>
                <a:off x="3339112" y="3582889"/>
                <a:ext cx="656824" cy="422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0" idx="1"/>
                <a:endCxn id="7" idx="7"/>
              </p:cNvCxnSpPr>
              <p:nvPr/>
            </p:nvCxnSpPr>
            <p:spPr>
              <a:xfrm rot="10800000" flipV="1">
                <a:off x="5333952" y="3510881"/>
                <a:ext cx="536521" cy="6312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10800000">
                <a:off x="5724129" y="4363515"/>
                <a:ext cx="792088"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9" idx="3"/>
                <a:endCxn id="7" idx="2"/>
              </p:cNvCxnSpPr>
              <p:nvPr/>
            </p:nvCxnSpPr>
            <p:spPr>
              <a:xfrm flipV="1">
                <a:off x="2411760" y="4473116"/>
                <a:ext cx="648072" cy="958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3" idx="3"/>
              </p:cNvCxnSpPr>
              <p:nvPr/>
            </p:nvCxnSpPr>
            <p:spPr>
              <a:xfrm flipV="1">
                <a:off x="3396503" y="4869160"/>
                <a:ext cx="383409" cy="51392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12" idx="1"/>
              </p:cNvCxnSpPr>
              <p:nvPr/>
            </p:nvCxnSpPr>
            <p:spPr>
              <a:xfrm rot="10800000">
                <a:off x="5004048" y="4869161"/>
                <a:ext cx="648072" cy="44192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5" name="TextBox 34"/>
            <p:cNvSpPr txBox="1"/>
            <p:nvPr/>
          </p:nvSpPr>
          <p:spPr>
            <a:xfrm>
              <a:off x="2123728" y="5733256"/>
              <a:ext cx="4580741" cy="369332"/>
            </a:xfrm>
            <a:prstGeom prst="rect">
              <a:avLst/>
            </a:prstGeom>
            <a:noFill/>
          </p:spPr>
          <p:txBody>
            <a:bodyPr wrap="none" rtlCol="0">
              <a:spAutoFit/>
            </a:bodyPr>
            <a:lstStyle/>
            <a:p>
              <a:r>
                <a:rPr lang="id-ID" dirty="0" smtClean="0"/>
                <a:t>Gambar 2. </a:t>
              </a:r>
              <a:r>
                <a:rPr lang="id-ID" i="1" dirty="0" smtClean="0"/>
                <a:t>Driving Force Manajemen Proyek</a:t>
              </a:r>
              <a:endParaRPr lang="id-ID" i="1" dirty="0"/>
            </a:p>
          </p:txBody>
        </p:sp>
      </p:grpSp>
    </p:spTree>
  </p:cSld>
  <p:clrMapOvr>
    <a:masterClrMapping/>
  </p:clrMapOvr>
  <p:transition spd="med">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Ukuran Proyek</a:t>
            </a:r>
            <a:endParaRPr lang="id-ID" dirty="0"/>
          </a:p>
        </p:txBody>
      </p:sp>
      <p:sp>
        <p:nvSpPr>
          <p:cNvPr id="3" name="Content Placeholder 2"/>
          <p:cNvSpPr>
            <a:spLocks noGrp="1"/>
          </p:cNvSpPr>
          <p:nvPr>
            <p:ph idx="1"/>
          </p:nvPr>
        </p:nvSpPr>
        <p:spPr/>
        <p:txBody>
          <a:bodyPr>
            <a:normAutofit fontScale="55000" lnSpcReduction="20000"/>
          </a:bodyPr>
          <a:lstStyle/>
          <a:p>
            <a:pPr>
              <a:buNone/>
            </a:pPr>
            <a:r>
              <a:rPr lang="id-ID" dirty="0" smtClean="0"/>
              <a:t>Ukuran proyek bisa dilihat dari:</a:t>
            </a:r>
          </a:p>
          <a:p>
            <a:r>
              <a:rPr lang="id-ID" dirty="0" smtClean="0"/>
              <a:t>Jumlah kegiatan</a:t>
            </a:r>
          </a:p>
          <a:p>
            <a:r>
              <a:rPr lang="id-ID" dirty="0" smtClean="0"/>
              <a:t>Besarnya biaya</a:t>
            </a:r>
          </a:p>
          <a:p>
            <a:r>
              <a:rPr lang="id-ID" dirty="0" smtClean="0"/>
              <a:t>Jumlah tenaga kerja</a:t>
            </a:r>
          </a:p>
          <a:p>
            <a:r>
              <a:rPr lang="id-ID" dirty="0" smtClean="0"/>
              <a:t>Waktu yang diperlukan</a:t>
            </a:r>
          </a:p>
          <a:p>
            <a:endParaRPr lang="id-ID" dirty="0" smtClean="0"/>
          </a:p>
          <a:p>
            <a:pPr>
              <a:buNone/>
            </a:pPr>
            <a:r>
              <a:rPr lang="id-ID" dirty="0" smtClean="0"/>
              <a:t>Tingkat kompleksitas proyek ditandai dengan:</a:t>
            </a:r>
          </a:p>
          <a:p>
            <a:r>
              <a:rPr lang="id-ID" dirty="0" smtClean="0"/>
              <a:t>Jumlah kegiatan dan hubungan antar kegiatan</a:t>
            </a:r>
          </a:p>
          <a:p>
            <a:r>
              <a:rPr lang="id-ID" dirty="0" smtClean="0"/>
              <a:t>Jenis dan jumlah hubungan antar kelompok/organisasi dalam proyek</a:t>
            </a:r>
          </a:p>
          <a:p>
            <a:r>
              <a:rPr lang="id-ID" dirty="0" smtClean="0"/>
              <a:t>Jenis dan jumlah hubungan antar kelompok di dalam organisasi dan pihak luar</a:t>
            </a:r>
          </a:p>
          <a:p>
            <a:r>
              <a:rPr lang="id-ID" dirty="0" smtClean="0"/>
              <a:t>Tingkat kesulitan</a:t>
            </a:r>
          </a:p>
          <a:p>
            <a:endParaRPr lang="id-ID" dirty="0" smtClean="0"/>
          </a:p>
          <a:p>
            <a:pPr>
              <a:buNone/>
            </a:pPr>
            <a:r>
              <a:rPr lang="id-ID" dirty="0" smtClean="0"/>
              <a:t>Contoh pembangunan kompleks perumahan dengan model rumah baru.</a:t>
            </a:r>
            <a:endParaRPr lang="id-ID" dirty="0"/>
          </a:p>
        </p:txBody>
      </p:sp>
      <p:sp>
        <p:nvSpPr>
          <p:cNvPr id="5" name="Slide Number Placeholder 4"/>
          <p:cNvSpPr>
            <a:spLocks noGrp="1"/>
          </p:cNvSpPr>
          <p:nvPr>
            <p:ph type="sldNum" sz="quarter" idx="12"/>
          </p:nvPr>
        </p:nvSpPr>
        <p:spPr/>
        <p:txBody>
          <a:bodyPr/>
          <a:lstStyle/>
          <a:p>
            <a:fld id="{1E9E80DE-89EA-4C3F-BE7C-26C3ECCEB089}" type="slidenum">
              <a:rPr lang="id-ID" smtClean="0"/>
              <a:pPr/>
              <a:t>28</a:t>
            </a:fld>
            <a:endParaRPr lang="id-ID"/>
          </a:p>
        </p:txBody>
      </p:sp>
    </p:spTree>
  </p:cSld>
  <p:clrMapOvr>
    <a:masterClrMapping/>
  </p:clrMapOvr>
  <p:transition spd="med">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6096"/>
            <a:ext cx="8229600" cy="636680"/>
          </a:xfrm>
        </p:spPr>
        <p:txBody>
          <a:bodyPr>
            <a:normAutofit fontScale="90000"/>
          </a:bodyPr>
          <a:lstStyle/>
          <a:p>
            <a:r>
              <a:rPr lang="id-ID" sz="3200" dirty="0" smtClean="0"/>
              <a:t>PANDANGAN TERHADAP MANAJEMEN PROYEK</a:t>
            </a:r>
            <a:endParaRPr lang="id-ID" sz="3200" dirty="0"/>
          </a:p>
        </p:txBody>
      </p:sp>
      <p:graphicFrame>
        <p:nvGraphicFramePr>
          <p:cNvPr id="7" name="Content Placeholder 6"/>
          <p:cNvGraphicFramePr>
            <a:graphicFrameLocks noGrp="1"/>
          </p:cNvGraphicFramePr>
          <p:nvPr>
            <p:ph idx="1"/>
          </p:nvPr>
        </p:nvGraphicFramePr>
        <p:xfrm>
          <a:off x="179512" y="1622781"/>
          <a:ext cx="8784976" cy="4830555"/>
        </p:xfrm>
        <a:graphic>
          <a:graphicData uri="http://schemas.openxmlformats.org/drawingml/2006/table">
            <a:tbl>
              <a:tblPr firstRow="1" bandRow="1">
                <a:tableStyleId>{5C22544A-7EE6-4342-B048-85BDC9FD1C3A}</a:tableStyleId>
              </a:tblPr>
              <a:tblGrid>
                <a:gridCol w="3456384"/>
                <a:gridCol w="5328592"/>
              </a:tblGrid>
              <a:tr h="330971">
                <a:tc>
                  <a:txBody>
                    <a:bodyPr/>
                    <a:lstStyle/>
                    <a:p>
                      <a:pPr algn="ctr"/>
                      <a:r>
                        <a:rPr lang="id-ID" sz="1600" dirty="0" smtClean="0">
                          <a:solidFill>
                            <a:schemeClr val="tx1"/>
                          </a:solidFill>
                        </a:rPr>
                        <a:t>Pandangan Lama</a:t>
                      </a:r>
                      <a:endParaRPr lang="id-ID" sz="1600" dirty="0">
                        <a:solidFill>
                          <a:schemeClr val="tx1"/>
                        </a:solidFill>
                      </a:endParaRPr>
                    </a:p>
                  </a:txBody>
                  <a:tcPr/>
                </a:tc>
                <a:tc>
                  <a:txBody>
                    <a:bodyPr/>
                    <a:lstStyle/>
                    <a:p>
                      <a:pPr algn="ctr"/>
                      <a:r>
                        <a:rPr lang="id-ID" sz="1600" dirty="0" smtClean="0">
                          <a:solidFill>
                            <a:schemeClr val="tx1"/>
                          </a:solidFill>
                        </a:rPr>
                        <a:t>Pandangan Baru</a:t>
                      </a:r>
                      <a:endParaRPr lang="id-ID" sz="1600" dirty="0">
                        <a:solidFill>
                          <a:schemeClr val="tx1"/>
                        </a:solidFill>
                      </a:endParaRPr>
                    </a:p>
                  </a:txBody>
                  <a:tcPr/>
                </a:tc>
              </a:tr>
              <a:tr h="904165">
                <a:tc>
                  <a:txBody>
                    <a:bodyPr/>
                    <a:lstStyle/>
                    <a:p>
                      <a:r>
                        <a:rPr lang="id-ID" sz="1600" dirty="0" smtClean="0"/>
                        <a:t>Manajemen proyek perlu lebih banyak orang dan ongkos tambahan</a:t>
                      </a:r>
                      <a:endParaRPr lang="id-ID" sz="1600" dirty="0"/>
                    </a:p>
                  </a:txBody>
                  <a:tcPr/>
                </a:tc>
                <a:tc>
                  <a:txBody>
                    <a:bodyPr/>
                    <a:lstStyle/>
                    <a:p>
                      <a:r>
                        <a:rPr lang="id-ID" sz="1600" dirty="0" smtClean="0"/>
                        <a:t>Manajemen proyek</a:t>
                      </a:r>
                      <a:r>
                        <a:rPr lang="id-ID" sz="1600" baseline="0" dirty="0" smtClean="0"/>
                        <a:t> memungkinkan untuk menyelesaikan lebih banyak pekerjaan dengan ongkos lebih murah, dengan lebih sedikit orang</a:t>
                      </a:r>
                      <a:endParaRPr lang="id-ID" sz="1600" dirty="0"/>
                    </a:p>
                  </a:txBody>
                  <a:tcPr/>
                </a:tc>
              </a:tr>
              <a:tr h="330971">
                <a:tc>
                  <a:txBody>
                    <a:bodyPr/>
                    <a:lstStyle/>
                    <a:p>
                      <a:r>
                        <a:rPr lang="id-ID" sz="1600" dirty="0" smtClean="0"/>
                        <a:t>Keuntungan menurun</a:t>
                      </a:r>
                      <a:endParaRPr lang="id-ID" sz="1600" dirty="0"/>
                    </a:p>
                  </a:txBody>
                  <a:tcPr/>
                </a:tc>
                <a:tc>
                  <a:txBody>
                    <a:bodyPr/>
                    <a:lstStyle/>
                    <a:p>
                      <a:r>
                        <a:rPr lang="id-ID" sz="1600" dirty="0" smtClean="0"/>
                        <a:t>Keuntungan akan  meningkat</a:t>
                      </a:r>
                    </a:p>
                  </a:txBody>
                  <a:tcPr/>
                </a:tc>
              </a:tr>
              <a:tr h="783955">
                <a:tc>
                  <a:txBody>
                    <a:bodyPr/>
                    <a:lstStyle/>
                    <a:p>
                      <a:r>
                        <a:rPr lang="id-ID" sz="1600" dirty="0" smtClean="0"/>
                        <a:t>Manajemen</a:t>
                      </a:r>
                      <a:r>
                        <a:rPr lang="id-ID" sz="1600" baseline="0" dirty="0" smtClean="0"/>
                        <a:t> proyek meningkatkan jumlah perubahan cakupan pekerjaan</a:t>
                      </a:r>
                      <a:endParaRPr lang="id-ID" sz="1600" dirty="0"/>
                    </a:p>
                  </a:txBody>
                  <a:tcPr/>
                </a:tc>
                <a:tc>
                  <a:txBody>
                    <a:bodyPr/>
                    <a:lstStyle/>
                    <a:p>
                      <a:r>
                        <a:rPr lang="id-ID" sz="1600" dirty="0" smtClean="0"/>
                        <a:t>Manajemen proyek akan memberikan kontrol yang lebih baik terhadapa perubahan cakupan pekerjaan</a:t>
                      </a:r>
                      <a:endParaRPr lang="id-ID" sz="1600" dirty="0"/>
                    </a:p>
                  </a:txBody>
                  <a:tcPr/>
                </a:tc>
              </a:tr>
              <a:tr h="695510">
                <a:tc>
                  <a:txBody>
                    <a:bodyPr/>
                    <a:lstStyle/>
                    <a:p>
                      <a:r>
                        <a:rPr lang="id-ID" sz="1600" dirty="0" smtClean="0"/>
                        <a:t>Manajemen proyek menciptakan ketidakstabilan dan konflik</a:t>
                      </a:r>
                      <a:endParaRPr lang="id-ID" sz="1600" dirty="0"/>
                    </a:p>
                  </a:txBody>
                  <a:tcPr/>
                </a:tc>
                <a:tc>
                  <a:txBody>
                    <a:bodyPr/>
                    <a:lstStyle/>
                    <a:p>
                      <a:r>
                        <a:rPr lang="id-ID" sz="1600" dirty="0" smtClean="0"/>
                        <a:t>Manajemen proyek organisasi</a:t>
                      </a:r>
                      <a:r>
                        <a:rPr lang="id-ID" sz="1600" baseline="0" dirty="0" smtClean="0"/>
                        <a:t> makin efisien dan efektif melalui prinsip perilaku organisasi yang lebih baik</a:t>
                      </a:r>
                      <a:endParaRPr lang="id-ID" sz="1600" dirty="0"/>
                    </a:p>
                  </a:txBody>
                  <a:tcPr/>
                </a:tc>
              </a:tr>
              <a:tr h="571676">
                <a:tc>
                  <a:txBody>
                    <a:bodyPr/>
                    <a:lstStyle/>
                    <a:p>
                      <a:r>
                        <a:rPr lang="id-ID" sz="1600" dirty="0" smtClean="0"/>
                        <a:t>Manajemen proyek menyerahkan produk kepada pelanggan</a:t>
                      </a:r>
                      <a:endParaRPr lang="id-ID" sz="1600" dirty="0"/>
                    </a:p>
                  </a:txBody>
                  <a:tcPr/>
                </a:tc>
                <a:tc>
                  <a:txBody>
                    <a:bodyPr/>
                    <a:lstStyle/>
                    <a:p>
                      <a:r>
                        <a:rPr lang="id-ID" sz="1600" dirty="0" smtClean="0"/>
                        <a:t>Manajemen proyek memberikan solusi</a:t>
                      </a:r>
                      <a:endParaRPr lang="id-ID" sz="1600" dirty="0"/>
                    </a:p>
                  </a:txBody>
                  <a:tcPr/>
                </a:tc>
              </a:tr>
              <a:tr h="571676">
                <a:tc>
                  <a:txBody>
                    <a:bodyPr/>
                    <a:lstStyle/>
                    <a:p>
                      <a:r>
                        <a:rPr lang="id-ID" sz="1600" dirty="0" smtClean="0"/>
                        <a:t>Ongkos manajemen</a:t>
                      </a:r>
                      <a:r>
                        <a:rPr lang="id-ID" sz="1600" baseline="0" dirty="0" smtClean="0"/>
                        <a:t> proyek membuat tidak kompetitif</a:t>
                      </a:r>
                      <a:endParaRPr lang="id-ID" sz="1600" dirty="0"/>
                    </a:p>
                  </a:txBody>
                  <a:tcPr/>
                </a:tc>
                <a:tc>
                  <a:txBody>
                    <a:bodyPr/>
                    <a:lstStyle/>
                    <a:p>
                      <a:r>
                        <a:rPr lang="id-ID" sz="1600" dirty="0" smtClean="0"/>
                        <a:t>Manajemen</a:t>
                      </a:r>
                      <a:r>
                        <a:rPr lang="id-ID" sz="1600" baseline="0" dirty="0" smtClean="0"/>
                        <a:t> meningkatkan bisnis</a:t>
                      </a:r>
                      <a:endParaRPr lang="id-ID" sz="1600" dirty="0"/>
                    </a:p>
                  </a:txBody>
                  <a:tcPr/>
                </a:tc>
              </a:tr>
              <a:tr h="571676">
                <a:tc>
                  <a:txBody>
                    <a:bodyPr/>
                    <a:lstStyle/>
                    <a:p>
                      <a:r>
                        <a:rPr lang="id-ID" sz="1600" dirty="0" smtClean="0"/>
                        <a:t>Manajemen</a:t>
                      </a:r>
                      <a:r>
                        <a:rPr lang="id-ID" sz="1600" baseline="0" dirty="0" smtClean="0"/>
                        <a:t> proyek menambah masalah kualitas</a:t>
                      </a:r>
                      <a:endParaRPr lang="id-ID" sz="1600" dirty="0"/>
                    </a:p>
                  </a:txBody>
                  <a:tcPr/>
                </a:tc>
                <a:tc>
                  <a:txBody>
                    <a:bodyPr/>
                    <a:lstStyle/>
                    <a:p>
                      <a:r>
                        <a:rPr lang="id-ID" sz="1600" dirty="0" smtClean="0"/>
                        <a:t>Manajemen proyek meningkatkan</a:t>
                      </a:r>
                      <a:r>
                        <a:rPr lang="id-ID" sz="1600" baseline="0" dirty="0" smtClean="0"/>
                        <a:t> kualitas</a:t>
                      </a:r>
                      <a:endParaRPr lang="id-ID" sz="1600" dirty="0"/>
                    </a:p>
                  </a:txBody>
                  <a:tcPr/>
                </a:tc>
              </a:tr>
            </a:tbl>
          </a:graphicData>
        </a:graphic>
      </p:graphicFrame>
      <p:sp>
        <p:nvSpPr>
          <p:cNvPr id="5" name="Slide Number Placeholder 4"/>
          <p:cNvSpPr>
            <a:spLocks noGrp="1"/>
          </p:cNvSpPr>
          <p:nvPr>
            <p:ph type="sldNum" sz="quarter" idx="12"/>
          </p:nvPr>
        </p:nvSpPr>
        <p:spPr/>
        <p:txBody>
          <a:bodyPr/>
          <a:lstStyle/>
          <a:p>
            <a:fld id="{1E9E80DE-89EA-4C3F-BE7C-26C3ECCEB089}" type="slidenum">
              <a:rPr lang="id-ID" smtClean="0"/>
              <a:pPr/>
              <a:t>29</a:t>
            </a:fld>
            <a:endParaRPr lang="id-ID"/>
          </a:p>
        </p:txBody>
      </p:sp>
      <p:sp>
        <p:nvSpPr>
          <p:cNvPr id="8" name="TextBox 7"/>
          <p:cNvSpPr txBox="1"/>
          <p:nvPr/>
        </p:nvSpPr>
        <p:spPr>
          <a:xfrm>
            <a:off x="107504" y="1268760"/>
            <a:ext cx="8784976" cy="369332"/>
          </a:xfrm>
          <a:prstGeom prst="rect">
            <a:avLst/>
          </a:prstGeom>
          <a:noFill/>
        </p:spPr>
        <p:txBody>
          <a:bodyPr wrap="square" rtlCol="0">
            <a:spAutoFit/>
          </a:bodyPr>
          <a:lstStyle/>
          <a:p>
            <a:r>
              <a:rPr lang="id-ID" b="1" dirty="0" smtClean="0"/>
              <a:t>Tabel 1	</a:t>
            </a:r>
            <a:r>
              <a:rPr lang="id-ID" i="1" dirty="0" smtClean="0"/>
              <a:t>Pandangan modern dan tradisional terhadap manajemen proyek</a:t>
            </a:r>
            <a:endParaRPr lang="id-ID" i="1" dirty="0"/>
          </a:p>
        </p:txBody>
      </p:sp>
    </p:spTree>
  </p:cSld>
  <p:clrMapOvr>
    <a:masterClrMapping/>
  </p:clrMapOvr>
  <p:transition spd="med">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i="1" dirty="0" smtClean="0"/>
              <a:t>Stakeholder</a:t>
            </a:r>
            <a:r>
              <a:rPr lang="id-ID" dirty="0" smtClean="0"/>
              <a:t> Proyek</a:t>
            </a:r>
            <a:endParaRPr lang="id-ID" i="1" dirty="0"/>
          </a:p>
        </p:txBody>
      </p:sp>
      <p:sp>
        <p:nvSpPr>
          <p:cNvPr id="3" name="Content Placeholder 2"/>
          <p:cNvSpPr>
            <a:spLocks noGrp="1"/>
          </p:cNvSpPr>
          <p:nvPr>
            <p:ph idx="1"/>
          </p:nvPr>
        </p:nvSpPr>
        <p:spPr/>
        <p:txBody>
          <a:bodyPr>
            <a:noAutofit/>
          </a:bodyPr>
          <a:lstStyle/>
          <a:p>
            <a:r>
              <a:rPr lang="id-ID" sz="2400" dirty="0" smtClean="0"/>
              <a:t>Adalah pihak-pihak, individu ataupun organisasi yang secara aktif terlibat dalam proyek atau yang mempunyai interest yang terpengaruh, baik positif maupun negatif atas terlaksananya proyek.</a:t>
            </a:r>
          </a:p>
          <a:p>
            <a:r>
              <a:rPr lang="id-ID" sz="2400" dirty="0" smtClean="0"/>
              <a:t>Pihak-pihak tersebut antara lain:</a:t>
            </a:r>
          </a:p>
          <a:p>
            <a:pPr marL="514350" indent="-514350">
              <a:buFont typeface="+mj-lt"/>
              <a:buAutoNum type="arabicPeriod"/>
            </a:pPr>
            <a:r>
              <a:rPr lang="id-ID" sz="2400" dirty="0" smtClean="0"/>
              <a:t>Manajer proyek, individu yang bertanggung jawab atas manajemen suatu proyek.</a:t>
            </a:r>
          </a:p>
          <a:p>
            <a:pPr marL="514350" indent="-514350">
              <a:buFont typeface="+mj-lt"/>
              <a:buAutoNum type="arabicPeriod"/>
            </a:pPr>
            <a:r>
              <a:rPr lang="id-ID" sz="2400" dirty="0" smtClean="0"/>
              <a:t>Pelaksana proyek, organisasi yang pegawainya paling terlibat secara langsung dalam pengerjaan proyek.</a:t>
            </a:r>
          </a:p>
        </p:txBody>
      </p:sp>
      <p:sp>
        <p:nvSpPr>
          <p:cNvPr id="5" name="Slide Number Placeholder 4"/>
          <p:cNvSpPr>
            <a:spLocks noGrp="1"/>
          </p:cNvSpPr>
          <p:nvPr>
            <p:ph type="sldNum" sz="quarter" idx="12"/>
          </p:nvPr>
        </p:nvSpPr>
        <p:spPr/>
        <p:txBody>
          <a:bodyPr/>
          <a:lstStyle/>
          <a:p>
            <a:fld id="{1E9E80DE-89EA-4C3F-BE7C-26C3ECCEB089}" type="slidenum">
              <a:rPr lang="id-ID" smtClean="0"/>
              <a:pPr/>
              <a:t>30</a:t>
            </a:fld>
            <a:endParaRPr lang="id-ID"/>
          </a:p>
        </p:txBody>
      </p:sp>
    </p:spTree>
  </p:cSld>
  <p:clrMapOvr>
    <a:masterClrMapping/>
  </p:clrMapOvr>
  <p:transition spd="med">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buNone/>
            </a:pPr>
            <a:r>
              <a:rPr lang="id-ID" sz="2400" dirty="0" smtClean="0"/>
              <a:t>3.	Customer/user, pihak individu maupun organisasi yang akan menggunakan hasil dari proyek.</a:t>
            </a:r>
          </a:p>
          <a:p>
            <a:pPr marL="514350" indent="-514350">
              <a:buNone/>
            </a:pPr>
            <a:r>
              <a:rPr lang="id-ID" sz="2400" dirty="0" smtClean="0"/>
              <a:t>4.	Anggota tim proyek, tim yang melaksanakan pekerjaan proyek.</a:t>
            </a:r>
          </a:p>
          <a:p>
            <a:pPr marL="514350" indent="-514350">
              <a:buNone/>
            </a:pPr>
            <a:r>
              <a:rPr lang="id-ID" sz="2400" dirty="0" smtClean="0"/>
              <a:t>5.	Sponsor, individu atau kelompok (internal/eksternal) organisasi yang memberi dukungan dana tunai atau sejenisnya untuk proyek.</a:t>
            </a:r>
          </a:p>
          <a:p>
            <a:endParaRPr lang="id-ID" sz="2400" dirty="0"/>
          </a:p>
        </p:txBody>
      </p:sp>
      <p:sp>
        <p:nvSpPr>
          <p:cNvPr id="5" name="Slide Number Placeholder 4"/>
          <p:cNvSpPr>
            <a:spLocks noGrp="1"/>
          </p:cNvSpPr>
          <p:nvPr>
            <p:ph type="sldNum" sz="quarter" idx="12"/>
          </p:nvPr>
        </p:nvSpPr>
        <p:spPr/>
        <p:txBody>
          <a:bodyPr/>
          <a:lstStyle/>
          <a:p>
            <a:fld id="{1E9E80DE-89EA-4C3F-BE7C-26C3ECCEB089}" type="slidenum">
              <a:rPr lang="id-ID" smtClean="0"/>
              <a:pPr/>
              <a:t>31</a:t>
            </a:fld>
            <a:endParaRPr lang="id-ID"/>
          </a:p>
        </p:txBody>
      </p:sp>
    </p:spTree>
  </p:cSld>
  <p:clrMapOvr>
    <a:masterClrMapping/>
  </p:clrMapOvr>
  <p:transition spd="med">
    <p:random/>
  </p:transition>
</p:sld>
</file>

<file path=ppt/theme/theme1.xml><?xml version="1.0" encoding="utf-8"?>
<a:theme xmlns:a="http://schemas.openxmlformats.org/drawingml/2006/main" name="Theme4">
  <a:themeElements>
    <a:clrScheme name="Global 5">
      <a:dk1>
        <a:srgbClr val="000000"/>
      </a:dk1>
      <a:lt1>
        <a:srgbClr val="E9E6D9"/>
      </a:lt1>
      <a:dk2>
        <a:srgbClr val="666633"/>
      </a:dk2>
      <a:lt2>
        <a:srgbClr val="CEC7AA"/>
      </a:lt2>
      <a:accent1>
        <a:srgbClr val="FFFFCC"/>
      </a:accent1>
      <a:accent2>
        <a:srgbClr val="B5E0E3"/>
      </a:accent2>
      <a:accent3>
        <a:srgbClr val="F2F0E9"/>
      </a:accent3>
      <a:accent4>
        <a:srgbClr val="000000"/>
      </a:accent4>
      <a:accent5>
        <a:srgbClr val="FFFFE2"/>
      </a:accent5>
      <a:accent6>
        <a:srgbClr val="A4CBCE"/>
      </a:accent6>
      <a:hlink>
        <a:srgbClr val="B6AB82"/>
      </a:hlink>
      <a:folHlink>
        <a:srgbClr val="A0925E"/>
      </a:folHlink>
    </a:clrScheme>
    <a:fontScheme name="Global">
      <a:majorFont>
        <a:latin typeface="Times New Roman"/>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Global 1">
        <a:dk1>
          <a:srgbClr val="000000"/>
        </a:dk1>
        <a:lt1>
          <a:srgbClr val="FFFFCC"/>
        </a:lt1>
        <a:dk2>
          <a:srgbClr val="4D4D4D"/>
        </a:dk2>
        <a:lt2>
          <a:srgbClr val="FFCC00"/>
        </a:lt2>
        <a:accent1>
          <a:srgbClr val="FF9900"/>
        </a:accent1>
        <a:accent2>
          <a:srgbClr val="CC9900"/>
        </a:accent2>
        <a:accent3>
          <a:srgbClr val="B2B2B2"/>
        </a:accent3>
        <a:accent4>
          <a:srgbClr val="DADAAE"/>
        </a:accent4>
        <a:accent5>
          <a:srgbClr val="FFCAAA"/>
        </a:accent5>
        <a:accent6>
          <a:srgbClr val="B98A00"/>
        </a:accent6>
        <a:hlink>
          <a:srgbClr val="898743"/>
        </a:hlink>
        <a:folHlink>
          <a:srgbClr val="666633"/>
        </a:folHlink>
      </a:clrScheme>
      <a:clrMap bg1="dk2" tx1="lt1" bg2="dk1" tx2="lt2" accent1="accent1" accent2="accent2" accent3="accent3" accent4="accent4" accent5="accent5" accent6="accent6" hlink="hlink" folHlink="folHlink"/>
    </a:extraClrScheme>
    <a:extraClrScheme>
      <a:clrScheme name="Global 2">
        <a:dk1>
          <a:srgbClr val="000000"/>
        </a:dk1>
        <a:lt1>
          <a:srgbClr val="FFFFFF"/>
        </a:lt1>
        <a:dk2>
          <a:srgbClr val="CC6600"/>
        </a:dk2>
        <a:lt2>
          <a:srgbClr val="FFFFFF"/>
        </a:lt2>
        <a:accent1>
          <a:srgbClr val="FFFFCC"/>
        </a:accent1>
        <a:accent2>
          <a:srgbClr val="B5E0E3"/>
        </a:accent2>
        <a:accent3>
          <a:srgbClr val="FFFFFF"/>
        </a:accent3>
        <a:accent4>
          <a:srgbClr val="000000"/>
        </a:accent4>
        <a:accent5>
          <a:srgbClr val="FFFFE2"/>
        </a:accent5>
        <a:accent6>
          <a:srgbClr val="A4CBCE"/>
        </a:accent6>
        <a:hlink>
          <a:srgbClr val="E5D093"/>
        </a:hlink>
        <a:folHlink>
          <a:srgbClr val="CCB374"/>
        </a:folHlink>
      </a:clrScheme>
      <a:clrMap bg1="lt1" tx1="dk1" bg2="lt2" tx2="dk2" accent1="accent1" accent2="accent2" accent3="accent3" accent4="accent4" accent5="accent5" accent6="accent6" hlink="hlink" folHlink="folHlink"/>
    </a:extraClrScheme>
    <a:extraClrScheme>
      <a:clrScheme name="Global 3">
        <a:dk1>
          <a:srgbClr val="000000"/>
        </a:dk1>
        <a:lt1>
          <a:srgbClr val="FFFFFF"/>
        </a:lt1>
        <a:dk2>
          <a:srgbClr val="000000"/>
        </a:dk2>
        <a:lt2>
          <a:srgbClr val="FFFFFF"/>
        </a:lt2>
        <a:accent1>
          <a:srgbClr val="F8F8F8"/>
        </a:accent1>
        <a:accent2>
          <a:srgbClr val="969696"/>
        </a:accent2>
        <a:accent3>
          <a:srgbClr val="FFFFFF"/>
        </a:accent3>
        <a:accent4>
          <a:srgbClr val="000000"/>
        </a:accent4>
        <a:accent5>
          <a:srgbClr val="FBFBFB"/>
        </a:accent5>
        <a:accent6>
          <a:srgbClr val="878787"/>
        </a:accent6>
        <a:hlink>
          <a:srgbClr val="DDDDDD"/>
        </a:hlink>
        <a:folHlink>
          <a:srgbClr val="B2B2B2"/>
        </a:folHlink>
      </a:clrScheme>
      <a:clrMap bg1="lt1" tx1="dk1" bg2="lt2" tx2="dk2" accent1="accent1" accent2="accent2" accent3="accent3" accent4="accent4" accent5="accent5" accent6="accent6" hlink="hlink" folHlink="folHlink"/>
    </a:extraClrScheme>
    <a:extraClrScheme>
      <a:clrScheme name="Global 4">
        <a:dk1>
          <a:srgbClr val="000000"/>
        </a:dk1>
        <a:lt1>
          <a:srgbClr val="FFFFFF"/>
        </a:lt1>
        <a:dk2>
          <a:srgbClr val="000066"/>
        </a:dk2>
        <a:lt2>
          <a:srgbClr val="FFFFFF"/>
        </a:lt2>
        <a:accent1>
          <a:srgbClr val="FFFFCC"/>
        </a:accent1>
        <a:accent2>
          <a:srgbClr val="B5E0E3"/>
        </a:accent2>
        <a:accent3>
          <a:srgbClr val="FFFFFF"/>
        </a:accent3>
        <a:accent4>
          <a:srgbClr val="000000"/>
        </a:accent4>
        <a:accent5>
          <a:srgbClr val="FFFFE2"/>
        </a:accent5>
        <a:accent6>
          <a:srgbClr val="A4CBCE"/>
        </a:accent6>
        <a:hlink>
          <a:srgbClr val="BFDFFF"/>
        </a:hlink>
        <a:folHlink>
          <a:srgbClr val="99CCFF"/>
        </a:folHlink>
      </a:clrScheme>
      <a:clrMap bg1="lt1" tx1="dk1" bg2="lt2" tx2="dk2" accent1="accent1" accent2="accent2" accent3="accent3" accent4="accent4" accent5="accent5" accent6="accent6" hlink="hlink" folHlink="folHlink"/>
    </a:extraClrScheme>
    <a:extraClrScheme>
      <a:clrScheme name="Global 5">
        <a:dk1>
          <a:srgbClr val="000000"/>
        </a:dk1>
        <a:lt1>
          <a:srgbClr val="E9E6D9"/>
        </a:lt1>
        <a:dk2>
          <a:srgbClr val="666633"/>
        </a:dk2>
        <a:lt2>
          <a:srgbClr val="CEC7AA"/>
        </a:lt2>
        <a:accent1>
          <a:srgbClr val="FFFFCC"/>
        </a:accent1>
        <a:accent2>
          <a:srgbClr val="B5E0E3"/>
        </a:accent2>
        <a:accent3>
          <a:srgbClr val="F2F0E9"/>
        </a:accent3>
        <a:accent4>
          <a:srgbClr val="000000"/>
        </a:accent4>
        <a:accent5>
          <a:srgbClr val="FFFFE2"/>
        </a:accent5>
        <a:accent6>
          <a:srgbClr val="A4CBCE"/>
        </a:accent6>
        <a:hlink>
          <a:srgbClr val="B6AB82"/>
        </a:hlink>
        <a:folHlink>
          <a:srgbClr val="A0925E"/>
        </a:folHlink>
      </a:clrScheme>
      <a:clrMap bg1="lt1" tx1="dk1" bg2="lt2" tx2="dk2" accent1="accent1" accent2="accent2" accent3="accent3" accent4="accent4" accent5="accent5" accent6="accent6" hlink="hlink" folHlink="folHlink"/>
    </a:extraClrScheme>
    <a:extraClrScheme>
      <a:clrScheme name="Global 6">
        <a:dk1>
          <a:srgbClr val="1B3753"/>
        </a:dk1>
        <a:lt1>
          <a:srgbClr val="EAEAEA"/>
        </a:lt1>
        <a:dk2>
          <a:srgbClr val="336699"/>
        </a:dk2>
        <a:lt2>
          <a:srgbClr val="FFFFCC"/>
        </a:lt2>
        <a:accent1>
          <a:srgbClr val="BA8E46"/>
        </a:accent1>
        <a:accent2>
          <a:srgbClr val="46C0AF"/>
        </a:accent2>
        <a:accent3>
          <a:srgbClr val="ADB8CA"/>
        </a:accent3>
        <a:accent4>
          <a:srgbClr val="C8C8C8"/>
        </a:accent4>
        <a:accent5>
          <a:srgbClr val="D9C6B0"/>
        </a:accent5>
        <a:accent6>
          <a:srgbClr val="3FAE9E"/>
        </a:accent6>
        <a:hlink>
          <a:srgbClr val="93ACC3"/>
        </a:hlink>
        <a:folHlink>
          <a:srgbClr val="7897B4"/>
        </a:folHlink>
      </a:clrScheme>
      <a:clrMap bg1="dk2" tx1="lt1" bg2="dk1" tx2="lt2" accent1="accent1" accent2="accent2" accent3="accent3" accent4="accent4" accent5="accent5" accent6="accent6" hlink="hlink" folHlink="folHlink"/>
    </a:extraClrScheme>
    <a:extraClrScheme>
      <a:clrScheme name="Global 7">
        <a:dk1>
          <a:srgbClr val="000000"/>
        </a:dk1>
        <a:lt1>
          <a:srgbClr val="FFFFFF"/>
        </a:lt1>
        <a:dk2>
          <a:srgbClr val="000000"/>
        </a:dk2>
        <a:lt2>
          <a:srgbClr val="FFFFFF"/>
        </a:lt2>
        <a:accent1>
          <a:srgbClr val="FFFFCC"/>
        </a:accent1>
        <a:accent2>
          <a:srgbClr val="FFCC99"/>
        </a:accent2>
        <a:accent3>
          <a:srgbClr val="FFFFFF"/>
        </a:accent3>
        <a:accent4>
          <a:srgbClr val="000000"/>
        </a:accent4>
        <a:accent5>
          <a:srgbClr val="FFFFE2"/>
        </a:accent5>
        <a:accent6>
          <a:srgbClr val="E7B98A"/>
        </a:accent6>
        <a:hlink>
          <a:srgbClr val="FF9999"/>
        </a:hlink>
        <a:folHlink>
          <a:srgbClr val="E06360"/>
        </a:folHlink>
      </a:clrScheme>
      <a:clrMap bg1="lt1" tx1="dk1" bg2="lt2" tx2="dk2" accent1="accent1" accent2="accent2" accent3="accent3" accent4="accent4" accent5="accent5" accent6="accent6" hlink="hlink" folHlink="folHlink"/>
    </a:extraClrScheme>
    <a:extraClrScheme>
      <a:clrScheme name="Global 8">
        <a:dk1>
          <a:srgbClr val="000000"/>
        </a:dk1>
        <a:lt1>
          <a:srgbClr val="EAEAEA"/>
        </a:lt1>
        <a:dk2>
          <a:srgbClr val="17118B"/>
        </a:dk2>
        <a:lt2>
          <a:srgbClr val="FFFFCC"/>
        </a:lt2>
        <a:accent1>
          <a:srgbClr val="B2B2B2"/>
        </a:accent1>
        <a:accent2>
          <a:srgbClr val="54ABB2"/>
        </a:accent2>
        <a:accent3>
          <a:srgbClr val="ABAAC4"/>
        </a:accent3>
        <a:accent4>
          <a:srgbClr val="C8C8C8"/>
        </a:accent4>
        <a:accent5>
          <a:srgbClr val="D5D5D5"/>
        </a:accent5>
        <a:accent6>
          <a:srgbClr val="4B9BA1"/>
        </a:accent6>
        <a:hlink>
          <a:srgbClr val="4F49A3"/>
        </a:hlink>
        <a:folHlink>
          <a:srgbClr val="2E2573"/>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Theme5</Template>
  <TotalTime>1306</TotalTime>
  <Words>1636</Words>
  <Application>Microsoft Office PowerPoint</Application>
  <PresentationFormat>On-screen Show (4:3)</PresentationFormat>
  <Paragraphs>279</Paragraphs>
  <Slides>31</Slides>
  <Notes>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Theme4</vt:lpstr>
      <vt:lpstr>Konsep dan Pengertian Manajemen Proyek</vt:lpstr>
      <vt:lpstr>Silabi</vt:lpstr>
      <vt:lpstr>PowerPoint Presentation</vt:lpstr>
      <vt:lpstr>Pendahuluan</vt:lpstr>
      <vt:lpstr>PowerPoint Presentation</vt:lpstr>
      <vt:lpstr>PowerPoint Presentation</vt:lpstr>
      <vt:lpstr>PowerPoint Presentation</vt:lpstr>
      <vt:lpstr>Definisi Proyek</vt:lpstr>
      <vt:lpstr>PowerPoint Presentation</vt:lpstr>
      <vt:lpstr>Atribut proyek adalah sebagi berikut :</vt:lpstr>
      <vt:lpstr>PowerPoint Presentation</vt:lpstr>
      <vt:lpstr>PowerPoint Presentation</vt:lpstr>
      <vt:lpstr>Definisi Manajemen Proyek</vt:lpstr>
      <vt:lpstr>Proses Manajemen Proyek</vt:lpstr>
      <vt:lpstr>PowerPoint Presentation</vt:lpstr>
      <vt:lpstr>PowerPoint Presentation</vt:lpstr>
      <vt:lpstr>Mengapa Manajemen Proyek?</vt:lpstr>
      <vt:lpstr>Macam-Macam Proyek</vt:lpstr>
      <vt:lpstr>Macam-Macam Proyek (lanjutan...)</vt:lpstr>
      <vt:lpstr>Timbulnya Ide Proyek</vt:lpstr>
      <vt:lpstr>PowerPoint Presentation</vt:lpstr>
      <vt:lpstr>PowerPoint Presentation</vt:lpstr>
      <vt:lpstr>Keberhasilan Manajemen Proyek</vt:lpstr>
      <vt:lpstr>Driving Force Timbulnya Manajemen Proyek</vt:lpstr>
      <vt:lpstr>PowerPoint Presentation</vt:lpstr>
      <vt:lpstr>PowerPoint Presentation</vt:lpstr>
      <vt:lpstr>PowerPoint Presentation</vt:lpstr>
      <vt:lpstr>Ukuran Proyek</vt:lpstr>
      <vt:lpstr>PANDANGAN TERHADAP MANAJEMEN PROYEK</vt:lpstr>
      <vt:lpstr>Stakeholder Proyek</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Konsep dan Pengertian Manajemen Proyek</dc:title>
  <dc:creator>TOSHIBA</dc:creator>
  <cp:lastModifiedBy>user</cp:lastModifiedBy>
  <cp:revision>73</cp:revision>
  <dcterms:created xsi:type="dcterms:W3CDTF">2011-03-15T14:26:08Z</dcterms:created>
  <dcterms:modified xsi:type="dcterms:W3CDTF">2007-10-29T20:41:13Z</dcterms:modified>
</cp:coreProperties>
</file>