
<file path=[Content_Types].xml><?xml version="1.0" encoding="utf-8"?>
<Types xmlns="http://schemas.openxmlformats.org/package/2006/content-types"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87" r:id="rId2"/>
    <p:sldId id="288" r:id="rId3"/>
    <p:sldId id="274" r:id="rId4"/>
    <p:sldId id="273" r:id="rId5"/>
    <p:sldId id="259" r:id="rId6"/>
    <p:sldId id="262" r:id="rId7"/>
    <p:sldId id="263" r:id="rId8"/>
    <p:sldId id="264" r:id="rId9"/>
    <p:sldId id="276" r:id="rId10"/>
    <p:sldId id="278" r:id="rId11"/>
    <p:sldId id="279" r:id="rId12"/>
    <p:sldId id="280" r:id="rId13"/>
    <p:sldId id="281" r:id="rId14"/>
    <p:sldId id="282" r:id="rId15"/>
    <p:sldId id="283" r:id="rId16"/>
    <p:sldId id="284" r:id="rId17"/>
    <p:sldId id="285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654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image" Target="../media/image2.jpe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image" Target="../media/image4.jpg"/></Relationships>
</file>

<file path=ppt/diagrams/_rels/drawing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image" Target="../media/image2.jpe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image" Target="../media/image4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55076ED-2E72-40B1-B334-445F1A8F2996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</dgm:pt>
    <dgm:pt modelId="{F3C3F107-E082-4AC0-B3CB-C6917175E6B1}">
      <dgm:prSet phldrT="[Text]"/>
      <dgm:spPr/>
      <dgm:t>
        <a:bodyPr/>
        <a:lstStyle/>
        <a:p>
          <a:r>
            <a:rPr lang="en-US" dirty="0" err="1" smtClean="0"/>
            <a:t>Investasi</a:t>
          </a:r>
          <a:r>
            <a:rPr lang="en-US" dirty="0" smtClean="0"/>
            <a:t> Greenfield </a:t>
          </a:r>
          <a:endParaRPr lang="en-US" dirty="0"/>
        </a:p>
      </dgm:t>
    </dgm:pt>
    <dgm:pt modelId="{4249B153-65E6-42BF-BB53-9AAAAE6C40A8}" type="parTrans" cxnId="{5C95AFA6-B252-4D80-8CF6-92701FBAEAC7}">
      <dgm:prSet/>
      <dgm:spPr/>
      <dgm:t>
        <a:bodyPr/>
        <a:lstStyle/>
        <a:p>
          <a:endParaRPr lang="en-US"/>
        </a:p>
      </dgm:t>
    </dgm:pt>
    <dgm:pt modelId="{36123E65-6801-4A9B-B983-E3CE96CEDF41}" type="sibTrans" cxnId="{5C95AFA6-B252-4D80-8CF6-92701FBAEAC7}">
      <dgm:prSet/>
      <dgm:spPr/>
      <dgm:t>
        <a:bodyPr/>
        <a:lstStyle/>
        <a:p>
          <a:endParaRPr lang="en-US"/>
        </a:p>
      </dgm:t>
    </dgm:pt>
    <dgm:pt modelId="{91C3D7F4-2E87-451F-850F-D6E7A813D768}">
      <dgm:prSet phldrT="[Text]"/>
      <dgm:spPr/>
      <dgm:t>
        <a:bodyPr/>
        <a:lstStyle/>
        <a:p>
          <a:r>
            <a:rPr lang="en-US" dirty="0" err="1" smtClean="0"/>
            <a:t>Akuisisi</a:t>
          </a:r>
          <a:r>
            <a:rPr lang="en-US" dirty="0" smtClean="0"/>
            <a:t> </a:t>
          </a:r>
          <a:r>
            <a:rPr lang="en-US" dirty="0" err="1" smtClean="0"/>
            <a:t>atau</a:t>
          </a:r>
          <a:r>
            <a:rPr lang="en-US" dirty="0" smtClean="0"/>
            <a:t> merger </a:t>
          </a:r>
          <a:endParaRPr lang="en-US" dirty="0"/>
        </a:p>
      </dgm:t>
    </dgm:pt>
    <dgm:pt modelId="{49D9E953-31AF-4998-A8DA-5C5947AC5C4E}" type="parTrans" cxnId="{51D37252-FF97-43AD-8927-FCE24851D159}">
      <dgm:prSet/>
      <dgm:spPr/>
      <dgm:t>
        <a:bodyPr/>
        <a:lstStyle/>
        <a:p>
          <a:endParaRPr lang="en-US"/>
        </a:p>
      </dgm:t>
    </dgm:pt>
    <dgm:pt modelId="{C7EAD0C3-2D43-4D7D-B718-4535A1696ADA}" type="sibTrans" cxnId="{51D37252-FF97-43AD-8927-FCE24851D159}">
      <dgm:prSet/>
      <dgm:spPr/>
      <dgm:t>
        <a:bodyPr/>
        <a:lstStyle/>
        <a:p>
          <a:endParaRPr lang="en-US"/>
        </a:p>
      </dgm:t>
    </dgm:pt>
    <dgm:pt modelId="{02B4BD75-6AA9-4C94-9BB8-B6C59FD5D1A2}" type="pres">
      <dgm:prSet presAssocID="{855076ED-2E72-40B1-B334-445F1A8F2996}" presName="linearFlow" presStyleCnt="0">
        <dgm:presLayoutVars>
          <dgm:dir/>
          <dgm:resizeHandles val="exact"/>
        </dgm:presLayoutVars>
      </dgm:prSet>
      <dgm:spPr/>
    </dgm:pt>
    <dgm:pt modelId="{4E8BB77B-BAF1-4D85-98D0-5FCCC00863ED}" type="pres">
      <dgm:prSet presAssocID="{F3C3F107-E082-4AC0-B3CB-C6917175E6B1}" presName="composite" presStyleCnt="0"/>
      <dgm:spPr/>
    </dgm:pt>
    <dgm:pt modelId="{32736FBD-218B-4280-870D-0225A6158E04}" type="pres">
      <dgm:prSet presAssocID="{F3C3F107-E082-4AC0-B3CB-C6917175E6B1}" presName="imgShp" presStyleLbl="fgImgPlace1" presStyleIdx="0" presStyleCnt="2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0" r="-20000"/>
          </a:stretch>
        </a:blipFill>
      </dgm:spPr>
    </dgm:pt>
    <dgm:pt modelId="{DA4EB10A-DFB1-4313-B61D-3E3AA62B546E}" type="pres">
      <dgm:prSet presAssocID="{F3C3F107-E082-4AC0-B3CB-C6917175E6B1}" presName="txShp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A93634C-E4D5-45EA-A677-9B3628B6E1ED}" type="pres">
      <dgm:prSet presAssocID="{36123E65-6801-4A9B-B983-E3CE96CEDF41}" presName="spacing" presStyleCnt="0"/>
      <dgm:spPr/>
    </dgm:pt>
    <dgm:pt modelId="{D1E21CF5-73B6-4A54-B7C8-0F6C9F4850DC}" type="pres">
      <dgm:prSet presAssocID="{91C3D7F4-2E87-451F-850F-D6E7A813D768}" presName="composite" presStyleCnt="0"/>
      <dgm:spPr/>
    </dgm:pt>
    <dgm:pt modelId="{864CC2A8-FB4D-4335-8189-04137E4B6B7F}" type="pres">
      <dgm:prSet presAssocID="{91C3D7F4-2E87-451F-850F-D6E7A813D768}" presName="imgShp" presStyleLbl="fgImgPlace1" presStyleIdx="1" presStyleCnt="2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0000" r="-40000"/>
          </a:stretch>
        </a:blipFill>
      </dgm:spPr>
    </dgm:pt>
    <dgm:pt modelId="{6C3AA4C8-9656-41BA-B74D-E2803241B61C}" type="pres">
      <dgm:prSet presAssocID="{91C3D7F4-2E87-451F-850F-D6E7A813D768}" presName="txShp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0BF6981-664F-400C-B2BF-183F129549E0}" type="presOf" srcId="{91C3D7F4-2E87-451F-850F-D6E7A813D768}" destId="{6C3AA4C8-9656-41BA-B74D-E2803241B61C}" srcOrd="0" destOrd="0" presId="urn:microsoft.com/office/officeart/2005/8/layout/vList3"/>
    <dgm:cxn modelId="{713F5122-D28E-4EFF-A96F-D00202549843}" type="presOf" srcId="{F3C3F107-E082-4AC0-B3CB-C6917175E6B1}" destId="{DA4EB10A-DFB1-4313-B61D-3E3AA62B546E}" srcOrd="0" destOrd="0" presId="urn:microsoft.com/office/officeart/2005/8/layout/vList3"/>
    <dgm:cxn modelId="{5C95AFA6-B252-4D80-8CF6-92701FBAEAC7}" srcId="{855076ED-2E72-40B1-B334-445F1A8F2996}" destId="{F3C3F107-E082-4AC0-B3CB-C6917175E6B1}" srcOrd="0" destOrd="0" parTransId="{4249B153-65E6-42BF-BB53-9AAAAE6C40A8}" sibTransId="{36123E65-6801-4A9B-B983-E3CE96CEDF41}"/>
    <dgm:cxn modelId="{29323187-25A5-4994-AF76-97732AFD9847}" type="presOf" srcId="{855076ED-2E72-40B1-B334-445F1A8F2996}" destId="{02B4BD75-6AA9-4C94-9BB8-B6C59FD5D1A2}" srcOrd="0" destOrd="0" presId="urn:microsoft.com/office/officeart/2005/8/layout/vList3"/>
    <dgm:cxn modelId="{51D37252-FF97-43AD-8927-FCE24851D159}" srcId="{855076ED-2E72-40B1-B334-445F1A8F2996}" destId="{91C3D7F4-2E87-451F-850F-D6E7A813D768}" srcOrd="1" destOrd="0" parTransId="{49D9E953-31AF-4998-A8DA-5C5947AC5C4E}" sibTransId="{C7EAD0C3-2D43-4D7D-B718-4535A1696ADA}"/>
    <dgm:cxn modelId="{242E7506-B6F0-4167-B763-8D7DEB10E031}" type="presParOf" srcId="{02B4BD75-6AA9-4C94-9BB8-B6C59FD5D1A2}" destId="{4E8BB77B-BAF1-4D85-98D0-5FCCC00863ED}" srcOrd="0" destOrd="0" presId="urn:microsoft.com/office/officeart/2005/8/layout/vList3"/>
    <dgm:cxn modelId="{0B575FD0-08C8-498B-8A9B-4EAD87166069}" type="presParOf" srcId="{4E8BB77B-BAF1-4D85-98D0-5FCCC00863ED}" destId="{32736FBD-218B-4280-870D-0225A6158E04}" srcOrd="0" destOrd="0" presId="urn:microsoft.com/office/officeart/2005/8/layout/vList3"/>
    <dgm:cxn modelId="{38840805-16C9-4F03-89AE-49F1902EE11F}" type="presParOf" srcId="{4E8BB77B-BAF1-4D85-98D0-5FCCC00863ED}" destId="{DA4EB10A-DFB1-4313-B61D-3E3AA62B546E}" srcOrd="1" destOrd="0" presId="urn:microsoft.com/office/officeart/2005/8/layout/vList3"/>
    <dgm:cxn modelId="{394810BA-6C96-4AEA-B818-EA09158FE78D}" type="presParOf" srcId="{02B4BD75-6AA9-4C94-9BB8-B6C59FD5D1A2}" destId="{1A93634C-E4D5-45EA-A677-9B3628B6E1ED}" srcOrd="1" destOrd="0" presId="urn:microsoft.com/office/officeart/2005/8/layout/vList3"/>
    <dgm:cxn modelId="{40E4FF93-28A9-4E0F-8D51-2288D808A109}" type="presParOf" srcId="{02B4BD75-6AA9-4C94-9BB8-B6C59FD5D1A2}" destId="{D1E21CF5-73B6-4A54-B7C8-0F6C9F4850DC}" srcOrd="2" destOrd="0" presId="urn:microsoft.com/office/officeart/2005/8/layout/vList3"/>
    <dgm:cxn modelId="{97D2728A-A85B-4A3D-A753-28831DA5E946}" type="presParOf" srcId="{D1E21CF5-73B6-4A54-B7C8-0F6C9F4850DC}" destId="{864CC2A8-FB4D-4335-8189-04137E4B6B7F}" srcOrd="0" destOrd="0" presId="urn:microsoft.com/office/officeart/2005/8/layout/vList3"/>
    <dgm:cxn modelId="{686273B0-CB3A-4B51-90E7-E709F10C6D1F}" type="presParOf" srcId="{D1E21CF5-73B6-4A54-B7C8-0F6C9F4850DC}" destId="{6C3AA4C8-9656-41BA-B74D-E2803241B61C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D79E894-2E84-454B-9716-C880883A7AC2}" type="doc">
      <dgm:prSet loTypeId="urn:microsoft.com/office/officeart/2008/layout/HexagonCluster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A48F51A-D1BF-49D7-8E89-4B8C216A4B24}">
      <dgm:prSet phldrT="[Text]"/>
      <dgm:spPr/>
      <dgm:t>
        <a:bodyPr/>
        <a:lstStyle/>
        <a:p>
          <a:r>
            <a:rPr lang="en-US" dirty="0" err="1" smtClean="0"/>
            <a:t>Sumber</a:t>
          </a:r>
          <a:r>
            <a:rPr lang="en-US" dirty="0" smtClean="0"/>
            <a:t> FDI</a:t>
          </a:r>
          <a:endParaRPr lang="en-US" dirty="0"/>
        </a:p>
      </dgm:t>
    </dgm:pt>
    <dgm:pt modelId="{9F6B5293-992B-4AC2-81FC-5C5DC341F412}" type="parTrans" cxnId="{F6112E68-2893-44B7-A173-44B2921DF436}">
      <dgm:prSet/>
      <dgm:spPr/>
      <dgm:t>
        <a:bodyPr/>
        <a:lstStyle/>
        <a:p>
          <a:endParaRPr lang="en-US"/>
        </a:p>
      </dgm:t>
    </dgm:pt>
    <dgm:pt modelId="{A69B398C-091D-40AE-8EC4-8C7F9EADDB37}" type="sibTrans" cxnId="{F6112E68-2893-44B7-A173-44B2921DF436}">
      <dgm:prSet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8000" b="-8000"/>
          </a:stretch>
        </a:blipFill>
      </dgm:spPr>
      <dgm:t>
        <a:bodyPr/>
        <a:lstStyle/>
        <a:p>
          <a:endParaRPr lang="en-US"/>
        </a:p>
      </dgm:t>
    </dgm:pt>
    <dgm:pt modelId="{C7225324-7876-44E0-BBDF-8AF422714DB0}">
      <dgm:prSet phldrT="[Text]"/>
      <dgm:spPr/>
      <dgm:t>
        <a:bodyPr/>
        <a:lstStyle/>
        <a:p>
          <a:r>
            <a:rPr lang="en-US" dirty="0" err="1" smtClean="0"/>
            <a:t>Perkembangan</a:t>
          </a:r>
          <a:r>
            <a:rPr lang="en-US" dirty="0" smtClean="0"/>
            <a:t> FDI</a:t>
          </a:r>
          <a:endParaRPr lang="en-US" dirty="0"/>
        </a:p>
      </dgm:t>
    </dgm:pt>
    <dgm:pt modelId="{F53018DD-7E8A-42C6-93DD-00F308911CDD}" type="parTrans" cxnId="{AF70FCFC-19A0-42B0-B47D-1DBDA485FB8C}">
      <dgm:prSet/>
      <dgm:spPr/>
      <dgm:t>
        <a:bodyPr/>
        <a:lstStyle/>
        <a:p>
          <a:endParaRPr lang="en-US"/>
        </a:p>
      </dgm:t>
    </dgm:pt>
    <dgm:pt modelId="{5D5186FC-1A49-4F09-92F8-C393D4F45E7C}" type="sibTrans" cxnId="{AF70FCFC-19A0-42B0-B47D-1DBDA485FB8C}">
      <dgm:prSet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0" r="-10000"/>
          </a:stretch>
        </a:blipFill>
      </dgm:spPr>
      <dgm:t>
        <a:bodyPr/>
        <a:lstStyle/>
        <a:p>
          <a:endParaRPr lang="en-US"/>
        </a:p>
      </dgm:t>
    </dgm:pt>
    <dgm:pt modelId="{436D69AE-ABA0-4C2C-9C16-3476CD4CDA96}">
      <dgm:prSet phldrT="[Text]"/>
      <dgm:spPr/>
      <dgm:t>
        <a:bodyPr/>
        <a:lstStyle/>
        <a:p>
          <a:r>
            <a:rPr lang="en-US" dirty="0" err="1" smtClean="0"/>
            <a:t>Pertumbuhan</a:t>
          </a:r>
          <a:r>
            <a:rPr lang="en-US" dirty="0" smtClean="0"/>
            <a:t> FDI</a:t>
          </a:r>
          <a:endParaRPr lang="en-US" dirty="0"/>
        </a:p>
      </dgm:t>
    </dgm:pt>
    <dgm:pt modelId="{6243E8EC-8A9E-4482-B736-8082F4BF2F7F}" type="parTrans" cxnId="{B607E195-A7C2-4A56-906F-D809E00F9552}">
      <dgm:prSet/>
      <dgm:spPr/>
      <dgm:t>
        <a:bodyPr/>
        <a:lstStyle/>
        <a:p>
          <a:endParaRPr lang="en-US"/>
        </a:p>
      </dgm:t>
    </dgm:pt>
    <dgm:pt modelId="{5634E175-65F8-48BA-AF4F-0FE918C40F60}" type="sibTrans" cxnId="{B607E195-A7C2-4A56-906F-D809E00F9552}">
      <dgm:prSet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000" b="-3000"/>
          </a:stretch>
        </a:blipFill>
      </dgm:spPr>
      <dgm:t>
        <a:bodyPr/>
        <a:lstStyle/>
        <a:p>
          <a:endParaRPr lang="en-US"/>
        </a:p>
      </dgm:t>
    </dgm:pt>
    <dgm:pt modelId="{63912174-D309-46DE-8BC0-B1F7FE29CDC6}" type="pres">
      <dgm:prSet presAssocID="{6D79E894-2E84-454B-9716-C880883A7AC2}" presName="Name0" presStyleCnt="0">
        <dgm:presLayoutVars>
          <dgm:chMax val="21"/>
          <dgm:chPref val="21"/>
        </dgm:presLayoutVars>
      </dgm:prSet>
      <dgm:spPr/>
      <dgm:t>
        <a:bodyPr/>
        <a:lstStyle/>
        <a:p>
          <a:endParaRPr lang="id-ID"/>
        </a:p>
      </dgm:t>
    </dgm:pt>
    <dgm:pt modelId="{F13DC149-C792-49FA-818B-D2C6D6AD33CB}" type="pres">
      <dgm:prSet presAssocID="{1A48F51A-D1BF-49D7-8E89-4B8C216A4B24}" presName="text1" presStyleCnt="0"/>
      <dgm:spPr/>
    </dgm:pt>
    <dgm:pt modelId="{6896D235-166F-4D90-9556-748FA53D4262}" type="pres">
      <dgm:prSet presAssocID="{1A48F51A-D1BF-49D7-8E89-4B8C216A4B24}" presName="textRepeatNode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EB99BC48-075D-4730-BA41-B1E1DB655CE9}" type="pres">
      <dgm:prSet presAssocID="{1A48F51A-D1BF-49D7-8E89-4B8C216A4B24}" presName="textaccent1" presStyleCnt="0"/>
      <dgm:spPr/>
    </dgm:pt>
    <dgm:pt modelId="{F6384DE8-B222-40D3-97C9-8C99E2B752F4}" type="pres">
      <dgm:prSet presAssocID="{1A48F51A-D1BF-49D7-8E89-4B8C216A4B24}" presName="accentRepeatNode" presStyleLbl="solidAlignAcc1" presStyleIdx="0" presStyleCnt="6"/>
      <dgm:spPr/>
    </dgm:pt>
    <dgm:pt modelId="{B6BC8895-EA67-424C-BA0A-61CBF796CE5C}" type="pres">
      <dgm:prSet presAssocID="{A69B398C-091D-40AE-8EC4-8C7F9EADDB37}" presName="image1" presStyleCnt="0"/>
      <dgm:spPr/>
    </dgm:pt>
    <dgm:pt modelId="{AF4E781F-6C28-4812-9DF6-12A78809C1CA}" type="pres">
      <dgm:prSet presAssocID="{A69B398C-091D-40AE-8EC4-8C7F9EADDB37}" presName="imageRepeatNode" presStyleLbl="alignAcc1" presStyleIdx="0" presStyleCnt="3"/>
      <dgm:spPr/>
      <dgm:t>
        <a:bodyPr/>
        <a:lstStyle/>
        <a:p>
          <a:endParaRPr lang="id-ID"/>
        </a:p>
      </dgm:t>
    </dgm:pt>
    <dgm:pt modelId="{29D42824-54EA-48D0-AD0B-B5A2B822C299}" type="pres">
      <dgm:prSet presAssocID="{A69B398C-091D-40AE-8EC4-8C7F9EADDB37}" presName="imageaccent1" presStyleCnt="0"/>
      <dgm:spPr/>
    </dgm:pt>
    <dgm:pt modelId="{4C607DCA-B27E-4AEF-A52F-407DA8473183}" type="pres">
      <dgm:prSet presAssocID="{A69B398C-091D-40AE-8EC4-8C7F9EADDB37}" presName="accentRepeatNode" presStyleLbl="solidAlignAcc1" presStyleIdx="1" presStyleCnt="6"/>
      <dgm:spPr/>
    </dgm:pt>
    <dgm:pt modelId="{885DF8C0-8B18-4029-804A-E4053603B75F}" type="pres">
      <dgm:prSet presAssocID="{C7225324-7876-44E0-BBDF-8AF422714DB0}" presName="text2" presStyleCnt="0"/>
      <dgm:spPr/>
    </dgm:pt>
    <dgm:pt modelId="{CEAAB5B3-BBCA-4CCE-B222-CF0AB14C5B7B}" type="pres">
      <dgm:prSet presAssocID="{C7225324-7876-44E0-BBDF-8AF422714DB0}" presName="textRepeatNode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BD16AC7-0270-4161-BF77-02E32CDF19FD}" type="pres">
      <dgm:prSet presAssocID="{C7225324-7876-44E0-BBDF-8AF422714DB0}" presName="textaccent2" presStyleCnt="0"/>
      <dgm:spPr/>
    </dgm:pt>
    <dgm:pt modelId="{AAA797C5-A94A-4506-8C6D-F98894D18A39}" type="pres">
      <dgm:prSet presAssocID="{C7225324-7876-44E0-BBDF-8AF422714DB0}" presName="accentRepeatNode" presStyleLbl="solidAlignAcc1" presStyleIdx="2" presStyleCnt="6"/>
      <dgm:spPr/>
    </dgm:pt>
    <dgm:pt modelId="{BEC6E416-F4E7-4CAE-8EA4-F293BA8179CA}" type="pres">
      <dgm:prSet presAssocID="{5D5186FC-1A49-4F09-92F8-C393D4F45E7C}" presName="image2" presStyleCnt="0"/>
      <dgm:spPr/>
    </dgm:pt>
    <dgm:pt modelId="{17067335-7585-45EF-96AB-A08BA425B344}" type="pres">
      <dgm:prSet presAssocID="{5D5186FC-1A49-4F09-92F8-C393D4F45E7C}" presName="imageRepeatNode" presStyleLbl="alignAcc1" presStyleIdx="1" presStyleCnt="3"/>
      <dgm:spPr/>
      <dgm:t>
        <a:bodyPr/>
        <a:lstStyle/>
        <a:p>
          <a:endParaRPr lang="id-ID"/>
        </a:p>
      </dgm:t>
    </dgm:pt>
    <dgm:pt modelId="{976756D3-B13C-4D87-AA2E-22B2565779C8}" type="pres">
      <dgm:prSet presAssocID="{5D5186FC-1A49-4F09-92F8-C393D4F45E7C}" presName="imageaccent2" presStyleCnt="0"/>
      <dgm:spPr/>
    </dgm:pt>
    <dgm:pt modelId="{FDCD16B9-36B6-4FB1-96E4-6B98EFF134F9}" type="pres">
      <dgm:prSet presAssocID="{5D5186FC-1A49-4F09-92F8-C393D4F45E7C}" presName="accentRepeatNode" presStyleLbl="solidAlignAcc1" presStyleIdx="3" presStyleCnt="6"/>
      <dgm:spPr/>
    </dgm:pt>
    <dgm:pt modelId="{6838DA9D-81BF-4FA7-923A-ED6D5135794D}" type="pres">
      <dgm:prSet presAssocID="{436D69AE-ABA0-4C2C-9C16-3476CD4CDA96}" presName="text3" presStyleCnt="0"/>
      <dgm:spPr/>
    </dgm:pt>
    <dgm:pt modelId="{017109C7-23F3-463D-9813-74DCBEC78454}" type="pres">
      <dgm:prSet presAssocID="{436D69AE-ABA0-4C2C-9C16-3476CD4CDA96}" presName="textRepeatNode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E0137EFA-515B-43D0-9EEF-11F22D88244B}" type="pres">
      <dgm:prSet presAssocID="{436D69AE-ABA0-4C2C-9C16-3476CD4CDA96}" presName="textaccent3" presStyleCnt="0"/>
      <dgm:spPr/>
    </dgm:pt>
    <dgm:pt modelId="{7C88CE1F-158F-473C-ABD7-9FB40856E5D1}" type="pres">
      <dgm:prSet presAssocID="{436D69AE-ABA0-4C2C-9C16-3476CD4CDA96}" presName="accentRepeatNode" presStyleLbl="solidAlignAcc1" presStyleIdx="4" presStyleCnt="6"/>
      <dgm:spPr/>
    </dgm:pt>
    <dgm:pt modelId="{DC15333E-2BC0-40B5-922E-EF5A93BBFEE7}" type="pres">
      <dgm:prSet presAssocID="{5634E175-65F8-48BA-AF4F-0FE918C40F60}" presName="image3" presStyleCnt="0"/>
      <dgm:spPr/>
    </dgm:pt>
    <dgm:pt modelId="{367EF871-448A-4FBE-AF42-4E97CE03DB8B}" type="pres">
      <dgm:prSet presAssocID="{5634E175-65F8-48BA-AF4F-0FE918C40F60}" presName="imageRepeatNode" presStyleLbl="alignAcc1" presStyleIdx="2" presStyleCnt="3"/>
      <dgm:spPr/>
      <dgm:t>
        <a:bodyPr/>
        <a:lstStyle/>
        <a:p>
          <a:endParaRPr lang="id-ID"/>
        </a:p>
      </dgm:t>
    </dgm:pt>
    <dgm:pt modelId="{E48145F7-850F-4175-85A4-7B941919A15A}" type="pres">
      <dgm:prSet presAssocID="{5634E175-65F8-48BA-AF4F-0FE918C40F60}" presName="imageaccent3" presStyleCnt="0"/>
      <dgm:spPr/>
    </dgm:pt>
    <dgm:pt modelId="{56F7A3D8-C97D-4323-8ECF-00F3E234E08C}" type="pres">
      <dgm:prSet presAssocID="{5634E175-65F8-48BA-AF4F-0FE918C40F60}" presName="accentRepeatNode" presStyleLbl="solidAlignAcc1" presStyleIdx="5" presStyleCnt="6"/>
      <dgm:spPr/>
    </dgm:pt>
  </dgm:ptLst>
  <dgm:cxnLst>
    <dgm:cxn modelId="{F01DB3A6-A5F8-4AB7-9A6E-CC046BC98742}" type="presOf" srcId="{1A48F51A-D1BF-49D7-8E89-4B8C216A4B24}" destId="{6896D235-166F-4D90-9556-748FA53D4262}" srcOrd="0" destOrd="0" presId="urn:microsoft.com/office/officeart/2008/layout/HexagonCluster"/>
    <dgm:cxn modelId="{F248C6C4-EBD1-4757-AB63-5818E5F57772}" type="presOf" srcId="{C7225324-7876-44E0-BBDF-8AF422714DB0}" destId="{CEAAB5B3-BBCA-4CCE-B222-CF0AB14C5B7B}" srcOrd="0" destOrd="0" presId="urn:microsoft.com/office/officeart/2008/layout/HexagonCluster"/>
    <dgm:cxn modelId="{F6112E68-2893-44B7-A173-44B2921DF436}" srcId="{6D79E894-2E84-454B-9716-C880883A7AC2}" destId="{1A48F51A-D1BF-49D7-8E89-4B8C216A4B24}" srcOrd="0" destOrd="0" parTransId="{9F6B5293-992B-4AC2-81FC-5C5DC341F412}" sibTransId="{A69B398C-091D-40AE-8EC4-8C7F9EADDB37}"/>
    <dgm:cxn modelId="{A3DC2C2B-C6AE-40B5-A10F-013B38E91367}" type="presOf" srcId="{6D79E894-2E84-454B-9716-C880883A7AC2}" destId="{63912174-D309-46DE-8BC0-B1F7FE29CDC6}" srcOrd="0" destOrd="0" presId="urn:microsoft.com/office/officeart/2008/layout/HexagonCluster"/>
    <dgm:cxn modelId="{E8B6DDE2-2840-4B59-9854-44AD0C6004D6}" type="presOf" srcId="{A69B398C-091D-40AE-8EC4-8C7F9EADDB37}" destId="{AF4E781F-6C28-4812-9DF6-12A78809C1CA}" srcOrd="0" destOrd="0" presId="urn:microsoft.com/office/officeart/2008/layout/HexagonCluster"/>
    <dgm:cxn modelId="{AF70FCFC-19A0-42B0-B47D-1DBDA485FB8C}" srcId="{6D79E894-2E84-454B-9716-C880883A7AC2}" destId="{C7225324-7876-44E0-BBDF-8AF422714DB0}" srcOrd="1" destOrd="0" parTransId="{F53018DD-7E8A-42C6-93DD-00F308911CDD}" sibTransId="{5D5186FC-1A49-4F09-92F8-C393D4F45E7C}"/>
    <dgm:cxn modelId="{6DCB0EE8-FCE5-4112-B6FE-3869A6CC085D}" type="presOf" srcId="{436D69AE-ABA0-4C2C-9C16-3476CD4CDA96}" destId="{017109C7-23F3-463D-9813-74DCBEC78454}" srcOrd="0" destOrd="0" presId="urn:microsoft.com/office/officeart/2008/layout/HexagonCluster"/>
    <dgm:cxn modelId="{40FBE9A2-57E3-46E3-A3C5-C204771E6D7F}" type="presOf" srcId="{5D5186FC-1A49-4F09-92F8-C393D4F45E7C}" destId="{17067335-7585-45EF-96AB-A08BA425B344}" srcOrd="0" destOrd="0" presId="urn:microsoft.com/office/officeart/2008/layout/HexagonCluster"/>
    <dgm:cxn modelId="{C5662AC1-9105-4A69-BA7C-00A0A2B67BFE}" type="presOf" srcId="{5634E175-65F8-48BA-AF4F-0FE918C40F60}" destId="{367EF871-448A-4FBE-AF42-4E97CE03DB8B}" srcOrd="0" destOrd="0" presId="urn:microsoft.com/office/officeart/2008/layout/HexagonCluster"/>
    <dgm:cxn modelId="{B607E195-A7C2-4A56-906F-D809E00F9552}" srcId="{6D79E894-2E84-454B-9716-C880883A7AC2}" destId="{436D69AE-ABA0-4C2C-9C16-3476CD4CDA96}" srcOrd="2" destOrd="0" parTransId="{6243E8EC-8A9E-4482-B736-8082F4BF2F7F}" sibTransId="{5634E175-65F8-48BA-AF4F-0FE918C40F60}"/>
    <dgm:cxn modelId="{9395DD98-06F4-418D-AC64-5A1B2B66E73C}" type="presParOf" srcId="{63912174-D309-46DE-8BC0-B1F7FE29CDC6}" destId="{F13DC149-C792-49FA-818B-D2C6D6AD33CB}" srcOrd="0" destOrd="0" presId="urn:microsoft.com/office/officeart/2008/layout/HexagonCluster"/>
    <dgm:cxn modelId="{870F2687-82A9-4141-934E-A787A4C18ABF}" type="presParOf" srcId="{F13DC149-C792-49FA-818B-D2C6D6AD33CB}" destId="{6896D235-166F-4D90-9556-748FA53D4262}" srcOrd="0" destOrd="0" presId="urn:microsoft.com/office/officeart/2008/layout/HexagonCluster"/>
    <dgm:cxn modelId="{0E643D73-486F-4EF1-8EAE-3EECAA6FE12D}" type="presParOf" srcId="{63912174-D309-46DE-8BC0-B1F7FE29CDC6}" destId="{EB99BC48-075D-4730-BA41-B1E1DB655CE9}" srcOrd="1" destOrd="0" presId="urn:microsoft.com/office/officeart/2008/layout/HexagonCluster"/>
    <dgm:cxn modelId="{CB1D6AFC-EC1E-4785-9707-F9D6FB1BD9A3}" type="presParOf" srcId="{EB99BC48-075D-4730-BA41-B1E1DB655CE9}" destId="{F6384DE8-B222-40D3-97C9-8C99E2B752F4}" srcOrd="0" destOrd="0" presId="urn:microsoft.com/office/officeart/2008/layout/HexagonCluster"/>
    <dgm:cxn modelId="{FE0104B5-4E17-4338-B13B-7968A5F7291F}" type="presParOf" srcId="{63912174-D309-46DE-8BC0-B1F7FE29CDC6}" destId="{B6BC8895-EA67-424C-BA0A-61CBF796CE5C}" srcOrd="2" destOrd="0" presId="urn:microsoft.com/office/officeart/2008/layout/HexagonCluster"/>
    <dgm:cxn modelId="{CE22ED90-5F2F-4819-83DF-84C0E3624B59}" type="presParOf" srcId="{B6BC8895-EA67-424C-BA0A-61CBF796CE5C}" destId="{AF4E781F-6C28-4812-9DF6-12A78809C1CA}" srcOrd="0" destOrd="0" presId="urn:microsoft.com/office/officeart/2008/layout/HexagonCluster"/>
    <dgm:cxn modelId="{8080B228-FA07-4B6C-BD08-4E03FD2CCEA3}" type="presParOf" srcId="{63912174-D309-46DE-8BC0-B1F7FE29CDC6}" destId="{29D42824-54EA-48D0-AD0B-B5A2B822C299}" srcOrd="3" destOrd="0" presId="urn:microsoft.com/office/officeart/2008/layout/HexagonCluster"/>
    <dgm:cxn modelId="{B29F334A-08BC-44AF-AD72-C30F7A36A9AE}" type="presParOf" srcId="{29D42824-54EA-48D0-AD0B-B5A2B822C299}" destId="{4C607DCA-B27E-4AEF-A52F-407DA8473183}" srcOrd="0" destOrd="0" presId="urn:microsoft.com/office/officeart/2008/layout/HexagonCluster"/>
    <dgm:cxn modelId="{11E52B7B-34F9-4682-8CEF-61E5514E356D}" type="presParOf" srcId="{63912174-D309-46DE-8BC0-B1F7FE29CDC6}" destId="{885DF8C0-8B18-4029-804A-E4053603B75F}" srcOrd="4" destOrd="0" presId="urn:microsoft.com/office/officeart/2008/layout/HexagonCluster"/>
    <dgm:cxn modelId="{ED9221CF-F85F-40D6-A68C-F846AAF20B2F}" type="presParOf" srcId="{885DF8C0-8B18-4029-804A-E4053603B75F}" destId="{CEAAB5B3-BBCA-4CCE-B222-CF0AB14C5B7B}" srcOrd="0" destOrd="0" presId="urn:microsoft.com/office/officeart/2008/layout/HexagonCluster"/>
    <dgm:cxn modelId="{A6F3A88B-DD26-4D1B-B111-9B11139713FF}" type="presParOf" srcId="{63912174-D309-46DE-8BC0-B1F7FE29CDC6}" destId="{1BD16AC7-0270-4161-BF77-02E32CDF19FD}" srcOrd="5" destOrd="0" presId="urn:microsoft.com/office/officeart/2008/layout/HexagonCluster"/>
    <dgm:cxn modelId="{9C468BC6-1260-456A-A0D6-40BC76FF1B2C}" type="presParOf" srcId="{1BD16AC7-0270-4161-BF77-02E32CDF19FD}" destId="{AAA797C5-A94A-4506-8C6D-F98894D18A39}" srcOrd="0" destOrd="0" presId="urn:microsoft.com/office/officeart/2008/layout/HexagonCluster"/>
    <dgm:cxn modelId="{DFD955BF-6FF3-4F62-9716-A3955447D945}" type="presParOf" srcId="{63912174-D309-46DE-8BC0-B1F7FE29CDC6}" destId="{BEC6E416-F4E7-4CAE-8EA4-F293BA8179CA}" srcOrd="6" destOrd="0" presId="urn:microsoft.com/office/officeart/2008/layout/HexagonCluster"/>
    <dgm:cxn modelId="{EF9B53BB-101F-4F9F-8B8E-72391CC46BB8}" type="presParOf" srcId="{BEC6E416-F4E7-4CAE-8EA4-F293BA8179CA}" destId="{17067335-7585-45EF-96AB-A08BA425B344}" srcOrd="0" destOrd="0" presId="urn:microsoft.com/office/officeart/2008/layout/HexagonCluster"/>
    <dgm:cxn modelId="{889D4B30-F635-46A2-960D-F0BE747497FD}" type="presParOf" srcId="{63912174-D309-46DE-8BC0-B1F7FE29CDC6}" destId="{976756D3-B13C-4D87-AA2E-22B2565779C8}" srcOrd="7" destOrd="0" presId="urn:microsoft.com/office/officeart/2008/layout/HexagonCluster"/>
    <dgm:cxn modelId="{923976D9-583F-4919-983C-C44D18CB6108}" type="presParOf" srcId="{976756D3-B13C-4D87-AA2E-22B2565779C8}" destId="{FDCD16B9-36B6-4FB1-96E4-6B98EFF134F9}" srcOrd="0" destOrd="0" presId="urn:microsoft.com/office/officeart/2008/layout/HexagonCluster"/>
    <dgm:cxn modelId="{FF016A6C-EFED-4368-8863-9A6B2B0BDDD9}" type="presParOf" srcId="{63912174-D309-46DE-8BC0-B1F7FE29CDC6}" destId="{6838DA9D-81BF-4FA7-923A-ED6D5135794D}" srcOrd="8" destOrd="0" presId="urn:microsoft.com/office/officeart/2008/layout/HexagonCluster"/>
    <dgm:cxn modelId="{BD5581DA-5BD9-48CB-AD97-6EAF08B85276}" type="presParOf" srcId="{6838DA9D-81BF-4FA7-923A-ED6D5135794D}" destId="{017109C7-23F3-463D-9813-74DCBEC78454}" srcOrd="0" destOrd="0" presId="urn:microsoft.com/office/officeart/2008/layout/HexagonCluster"/>
    <dgm:cxn modelId="{FB065B54-8872-450F-BF8A-8FB43BBA712E}" type="presParOf" srcId="{63912174-D309-46DE-8BC0-B1F7FE29CDC6}" destId="{E0137EFA-515B-43D0-9EEF-11F22D88244B}" srcOrd="9" destOrd="0" presId="urn:microsoft.com/office/officeart/2008/layout/HexagonCluster"/>
    <dgm:cxn modelId="{EEC8C413-4D98-4142-96C6-76A74DA754EC}" type="presParOf" srcId="{E0137EFA-515B-43D0-9EEF-11F22D88244B}" destId="{7C88CE1F-158F-473C-ABD7-9FB40856E5D1}" srcOrd="0" destOrd="0" presId="urn:microsoft.com/office/officeart/2008/layout/HexagonCluster"/>
    <dgm:cxn modelId="{B0F86BC6-480D-4600-8C73-4478ACF4BECC}" type="presParOf" srcId="{63912174-D309-46DE-8BC0-B1F7FE29CDC6}" destId="{DC15333E-2BC0-40B5-922E-EF5A93BBFEE7}" srcOrd="10" destOrd="0" presId="urn:microsoft.com/office/officeart/2008/layout/HexagonCluster"/>
    <dgm:cxn modelId="{BE47D5A2-5A33-4162-A046-15A605DD3208}" type="presParOf" srcId="{DC15333E-2BC0-40B5-922E-EF5A93BBFEE7}" destId="{367EF871-448A-4FBE-AF42-4E97CE03DB8B}" srcOrd="0" destOrd="0" presId="urn:microsoft.com/office/officeart/2008/layout/HexagonCluster"/>
    <dgm:cxn modelId="{0AD60339-DB39-48FC-97A0-541140316065}" type="presParOf" srcId="{63912174-D309-46DE-8BC0-B1F7FE29CDC6}" destId="{E48145F7-850F-4175-85A4-7B941919A15A}" srcOrd="11" destOrd="0" presId="urn:microsoft.com/office/officeart/2008/layout/HexagonCluster"/>
    <dgm:cxn modelId="{1166B70A-D381-4F1B-A416-DFADAD748095}" type="presParOf" srcId="{E48145F7-850F-4175-85A4-7B941919A15A}" destId="{56F7A3D8-C97D-4323-8ECF-00F3E234E08C}" srcOrd="0" destOrd="0" presId="urn:microsoft.com/office/officeart/2008/layout/HexagonCluster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A439928-0DC4-4A06-A8FA-5579ECDDC0BF}" type="doc">
      <dgm:prSet loTypeId="urn:microsoft.com/office/officeart/2005/8/layout/arrow6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16A2F7F-4AD5-433B-8803-8B6B02BCF15B}">
      <dgm:prSet phldrT="[Text]"/>
      <dgm:spPr/>
      <dgm:t>
        <a:bodyPr/>
        <a:lstStyle/>
        <a:p>
          <a:r>
            <a:rPr lang="en-US" dirty="0" smtClean="0"/>
            <a:t>Flow of FDI</a:t>
          </a:r>
          <a:endParaRPr lang="en-US" dirty="0"/>
        </a:p>
      </dgm:t>
    </dgm:pt>
    <dgm:pt modelId="{B8EB208C-7B70-4053-9B29-A0A2473CD21F}" type="parTrans" cxnId="{39E1DB06-B48D-4CBA-AF8C-78EB9E2233CD}">
      <dgm:prSet/>
      <dgm:spPr/>
      <dgm:t>
        <a:bodyPr/>
        <a:lstStyle/>
        <a:p>
          <a:endParaRPr lang="en-US"/>
        </a:p>
      </dgm:t>
    </dgm:pt>
    <dgm:pt modelId="{9118DBA6-5822-4B22-9BFE-857857FC8D9F}" type="sibTrans" cxnId="{39E1DB06-B48D-4CBA-AF8C-78EB9E2233CD}">
      <dgm:prSet/>
      <dgm:spPr/>
      <dgm:t>
        <a:bodyPr/>
        <a:lstStyle/>
        <a:p>
          <a:endParaRPr lang="en-US"/>
        </a:p>
      </dgm:t>
    </dgm:pt>
    <dgm:pt modelId="{C8E50FEB-76BD-4365-95A8-8C4831ED9D08}">
      <dgm:prSet phldrT="[Text]"/>
      <dgm:spPr/>
      <dgm:t>
        <a:bodyPr/>
        <a:lstStyle/>
        <a:p>
          <a:r>
            <a:rPr lang="en-US" dirty="0" smtClean="0"/>
            <a:t>Stock of FDI</a:t>
          </a:r>
          <a:endParaRPr lang="en-US" dirty="0"/>
        </a:p>
      </dgm:t>
    </dgm:pt>
    <dgm:pt modelId="{00EEAC51-B188-4E6C-AB30-817056F26CAD}" type="parTrans" cxnId="{09DB6EAD-2DDB-4762-9562-8065F937F3BC}">
      <dgm:prSet/>
      <dgm:spPr/>
      <dgm:t>
        <a:bodyPr/>
        <a:lstStyle/>
        <a:p>
          <a:endParaRPr lang="en-US"/>
        </a:p>
      </dgm:t>
    </dgm:pt>
    <dgm:pt modelId="{F8CADFB2-4065-4839-BECA-66134B68C710}" type="sibTrans" cxnId="{09DB6EAD-2DDB-4762-9562-8065F937F3BC}">
      <dgm:prSet/>
      <dgm:spPr/>
      <dgm:t>
        <a:bodyPr/>
        <a:lstStyle/>
        <a:p>
          <a:endParaRPr lang="en-US"/>
        </a:p>
      </dgm:t>
    </dgm:pt>
    <dgm:pt modelId="{48E117E9-D68B-42CA-9FF8-59A830405F90}" type="pres">
      <dgm:prSet presAssocID="{5A439928-0DC4-4A06-A8FA-5579ECDDC0BF}" presName="compositeShape" presStyleCnt="0">
        <dgm:presLayoutVars>
          <dgm:chMax val="2"/>
          <dgm:dir/>
          <dgm:resizeHandles val="exact"/>
        </dgm:presLayoutVars>
      </dgm:prSet>
      <dgm:spPr/>
      <dgm:t>
        <a:bodyPr/>
        <a:lstStyle/>
        <a:p>
          <a:endParaRPr lang="id-ID"/>
        </a:p>
      </dgm:t>
    </dgm:pt>
    <dgm:pt modelId="{94CE52C9-7496-4D28-81D8-49AB32F34C95}" type="pres">
      <dgm:prSet presAssocID="{5A439928-0DC4-4A06-A8FA-5579ECDDC0BF}" presName="ribbon" presStyleLbl="node1" presStyleIdx="0" presStyleCnt="1"/>
      <dgm:spPr/>
    </dgm:pt>
    <dgm:pt modelId="{6733F7EC-058A-49AD-B600-3F7C8992F501}" type="pres">
      <dgm:prSet presAssocID="{5A439928-0DC4-4A06-A8FA-5579ECDDC0BF}" presName="leftArrowText" presStyleLbl="node1" presStyleIdx="0" presStyleCnt="1" custLinFactNeighborX="-5352" custLinFactNeighborY="-468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7962C52-3990-4137-BB45-AA7D91AAE583}" type="pres">
      <dgm:prSet presAssocID="{5A439928-0DC4-4A06-A8FA-5579ECDDC0BF}" presName="rightArrow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id-ID"/>
        </a:p>
      </dgm:t>
    </dgm:pt>
  </dgm:ptLst>
  <dgm:cxnLst>
    <dgm:cxn modelId="{E6AEA682-638A-412A-83B5-C233A31A67B9}" type="presOf" srcId="{5A439928-0DC4-4A06-A8FA-5579ECDDC0BF}" destId="{48E117E9-D68B-42CA-9FF8-59A830405F90}" srcOrd="0" destOrd="0" presId="urn:microsoft.com/office/officeart/2005/8/layout/arrow6"/>
    <dgm:cxn modelId="{39E1DB06-B48D-4CBA-AF8C-78EB9E2233CD}" srcId="{5A439928-0DC4-4A06-A8FA-5579ECDDC0BF}" destId="{216A2F7F-4AD5-433B-8803-8B6B02BCF15B}" srcOrd="0" destOrd="0" parTransId="{B8EB208C-7B70-4053-9B29-A0A2473CD21F}" sibTransId="{9118DBA6-5822-4B22-9BFE-857857FC8D9F}"/>
    <dgm:cxn modelId="{09DB6EAD-2DDB-4762-9562-8065F937F3BC}" srcId="{5A439928-0DC4-4A06-A8FA-5579ECDDC0BF}" destId="{C8E50FEB-76BD-4365-95A8-8C4831ED9D08}" srcOrd="1" destOrd="0" parTransId="{00EEAC51-B188-4E6C-AB30-817056F26CAD}" sibTransId="{F8CADFB2-4065-4839-BECA-66134B68C710}"/>
    <dgm:cxn modelId="{B25D2B61-36D0-4E37-A37E-51BF81A89BF9}" type="presOf" srcId="{C8E50FEB-76BD-4365-95A8-8C4831ED9D08}" destId="{87962C52-3990-4137-BB45-AA7D91AAE583}" srcOrd="0" destOrd="0" presId="urn:microsoft.com/office/officeart/2005/8/layout/arrow6"/>
    <dgm:cxn modelId="{6939E4A3-D01D-438D-9C4E-CC9F6A4DFD3E}" type="presOf" srcId="{216A2F7F-4AD5-433B-8803-8B6B02BCF15B}" destId="{6733F7EC-058A-49AD-B600-3F7C8992F501}" srcOrd="0" destOrd="0" presId="urn:microsoft.com/office/officeart/2005/8/layout/arrow6"/>
    <dgm:cxn modelId="{FA4EAE02-6DB1-4738-82D4-C97DA2A3BE03}" type="presParOf" srcId="{48E117E9-D68B-42CA-9FF8-59A830405F90}" destId="{94CE52C9-7496-4D28-81D8-49AB32F34C95}" srcOrd="0" destOrd="0" presId="urn:microsoft.com/office/officeart/2005/8/layout/arrow6"/>
    <dgm:cxn modelId="{0FC0F6FB-F6E3-4031-B150-8674FCEC9305}" type="presParOf" srcId="{48E117E9-D68B-42CA-9FF8-59A830405F90}" destId="{6733F7EC-058A-49AD-B600-3F7C8992F501}" srcOrd="1" destOrd="0" presId="urn:microsoft.com/office/officeart/2005/8/layout/arrow6"/>
    <dgm:cxn modelId="{D1D7CB4C-D84B-4CD5-8AD0-0D7A0BD7D480}" type="presParOf" srcId="{48E117E9-D68B-42CA-9FF8-59A830405F90}" destId="{87962C52-3990-4137-BB45-AA7D91AAE583}" srcOrd="2" destOrd="0" presId="urn:microsoft.com/office/officeart/2005/8/layout/arrow6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77C2920-0C25-409D-B79B-D127CFFF5716}" type="doc">
      <dgm:prSet loTypeId="urn:microsoft.com/office/officeart/2009/3/layout/CircleRelationship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2CDEBAD-A60A-4FC6-A679-917D5D9BAC44}">
      <dgm:prSet phldrT="[Text]" custT="1"/>
      <dgm:spPr/>
      <dgm:t>
        <a:bodyPr/>
        <a:lstStyle/>
        <a:p>
          <a:r>
            <a:rPr lang="en-US" sz="3200" dirty="0" err="1" smtClean="0"/>
            <a:t>Investasi</a:t>
          </a:r>
          <a:r>
            <a:rPr lang="en-US" sz="3200" dirty="0" smtClean="0"/>
            <a:t> </a:t>
          </a:r>
          <a:r>
            <a:rPr lang="en-US" sz="3200" dirty="0" err="1" smtClean="0"/>
            <a:t>Asing</a:t>
          </a:r>
          <a:r>
            <a:rPr lang="en-US" sz="3200" dirty="0" smtClean="0"/>
            <a:t> </a:t>
          </a:r>
          <a:r>
            <a:rPr lang="en-US" sz="3200" dirty="0" err="1" smtClean="0"/>
            <a:t>Langsung</a:t>
          </a:r>
          <a:r>
            <a:rPr lang="en-US" sz="3200" dirty="0" smtClean="0"/>
            <a:t> Hori</a:t>
          </a:r>
          <a:r>
            <a:rPr lang="id-ID" sz="3200" dirty="0" smtClean="0"/>
            <a:t>z</a:t>
          </a:r>
          <a:r>
            <a:rPr lang="en-US" sz="3200" dirty="0" err="1" smtClean="0"/>
            <a:t>ontal</a:t>
          </a:r>
          <a:endParaRPr lang="en-US" sz="3200" dirty="0"/>
        </a:p>
      </dgm:t>
    </dgm:pt>
    <dgm:pt modelId="{27A85F60-64F9-4EB9-9B76-727749B9B328}" type="parTrans" cxnId="{B5146447-D3EE-4382-8616-58405CF43C9B}">
      <dgm:prSet/>
      <dgm:spPr/>
      <dgm:t>
        <a:bodyPr/>
        <a:lstStyle/>
        <a:p>
          <a:endParaRPr lang="en-US"/>
        </a:p>
      </dgm:t>
    </dgm:pt>
    <dgm:pt modelId="{247CB8A4-CBA7-4FA5-BC4D-259F80AFCE89}" type="sibTrans" cxnId="{B5146447-D3EE-4382-8616-58405CF43C9B}">
      <dgm:prSet/>
      <dgm:spPr/>
      <dgm:t>
        <a:bodyPr/>
        <a:lstStyle/>
        <a:p>
          <a:endParaRPr lang="en-US"/>
        </a:p>
      </dgm:t>
    </dgm:pt>
    <dgm:pt modelId="{8EA2563D-4DFC-40E2-B2BB-0708E30C0B24}">
      <dgm:prSet phldrT="[Text]" custT="1"/>
      <dgm:spPr/>
      <dgm:t>
        <a:bodyPr/>
        <a:lstStyle/>
        <a:p>
          <a:r>
            <a:rPr lang="en-US" sz="2000" dirty="0" err="1" smtClean="0"/>
            <a:t>Keuntungan</a:t>
          </a:r>
          <a:r>
            <a:rPr lang="en-US" sz="2000" dirty="0" smtClean="0"/>
            <a:t> </a:t>
          </a:r>
          <a:r>
            <a:rPr lang="en-US" sz="2000" dirty="0" err="1" smtClean="0"/>
            <a:t>Lokasi</a:t>
          </a:r>
          <a:r>
            <a:rPr lang="en-US" sz="2000" dirty="0" smtClean="0"/>
            <a:t> yang </a:t>
          </a:r>
          <a:r>
            <a:rPr lang="en-US" sz="2000" dirty="0" err="1" smtClean="0"/>
            <a:t>Spesifik</a:t>
          </a:r>
          <a:endParaRPr lang="en-US" sz="2000" dirty="0"/>
        </a:p>
      </dgm:t>
    </dgm:pt>
    <dgm:pt modelId="{8BAF5BA8-0487-490F-B34B-DB63FAC10B2E}" type="parTrans" cxnId="{E6E84BAF-C32A-471E-88A4-BC54D8F5A202}">
      <dgm:prSet/>
      <dgm:spPr/>
      <dgm:t>
        <a:bodyPr/>
        <a:lstStyle/>
        <a:p>
          <a:endParaRPr lang="en-US"/>
        </a:p>
      </dgm:t>
    </dgm:pt>
    <dgm:pt modelId="{77285491-714C-4622-83A4-C00EF8C1ECCB}" type="sibTrans" cxnId="{E6E84BAF-C32A-471E-88A4-BC54D8F5A202}">
      <dgm:prSet/>
      <dgm:spPr/>
      <dgm:t>
        <a:bodyPr/>
        <a:lstStyle/>
        <a:p>
          <a:endParaRPr lang="en-US"/>
        </a:p>
      </dgm:t>
    </dgm:pt>
    <dgm:pt modelId="{6B45A3A1-E943-4271-B9C4-9E562F9C4FC1}">
      <dgm:prSet phldrT="[Text]" custT="1"/>
      <dgm:spPr/>
      <dgm:t>
        <a:bodyPr/>
        <a:lstStyle/>
        <a:p>
          <a:r>
            <a:rPr lang="en-US" sz="2400" dirty="0" err="1" smtClean="0"/>
            <a:t>Ketidak</a:t>
          </a:r>
          <a:r>
            <a:rPr lang="en-US" sz="2400" dirty="0" smtClean="0"/>
            <a:t> </a:t>
          </a:r>
          <a:r>
            <a:rPr lang="en-US" sz="2400" dirty="0" err="1" smtClean="0"/>
            <a:t>sempurnaan</a:t>
          </a:r>
          <a:r>
            <a:rPr lang="en-US" sz="2400" dirty="0" smtClean="0"/>
            <a:t> </a:t>
          </a:r>
          <a:r>
            <a:rPr lang="en-US" sz="2400" dirty="0" err="1" smtClean="0"/>
            <a:t>Pasar</a:t>
          </a:r>
          <a:endParaRPr lang="en-US" sz="2400" dirty="0"/>
        </a:p>
      </dgm:t>
    </dgm:pt>
    <dgm:pt modelId="{CC7FC97D-EFCB-41AD-A5EC-DA384F9B49EF}" type="parTrans" cxnId="{BCCD4087-4DFF-4DFC-B1CF-BF76ED4E1940}">
      <dgm:prSet/>
      <dgm:spPr/>
      <dgm:t>
        <a:bodyPr/>
        <a:lstStyle/>
        <a:p>
          <a:endParaRPr lang="en-US"/>
        </a:p>
      </dgm:t>
    </dgm:pt>
    <dgm:pt modelId="{40463211-A863-493A-B5E5-87B050684F2D}" type="sibTrans" cxnId="{BCCD4087-4DFF-4DFC-B1CF-BF76ED4E1940}">
      <dgm:prSet/>
      <dgm:spPr/>
      <dgm:t>
        <a:bodyPr/>
        <a:lstStyle/>
        <a:p>
          <a:endParaRPr lang="en-US"/>
        </a:p>
      </dgm:t>
    </dgm:pt>
    <dgm:pt modelId="{2585DE75-D5DB-4A03-B9F6-0002AE0A1CC6}">
      <dgm:prSet phldrT="[Text]" custT="1"/>
      <dgm:spPr/>
      <dgm:t>
        <a:bodyPr/>
        <a:lstStyle/>
        <a:p>
          <a:r>
            <a:rPr lang="en-US" sz="2400" dirty="0" err="1" smtClean="0"/>
            <a:t>Perilaku</a:t>
          </a:r>
          <a:r>
            <a:rPr lang="en-US" sz="2400" dirty="0" smtClean="0"/>
            <a:t> </a:t>
          </a:r>
          <a:r>
            <a:rPr lang="en-US" sz="2400" dirty="0" err="1" smtClean="0"/>
            <a:t>Strateg</a:t>
          </a:r>
          <a:r>
            <a:rPr lang="id-ID" sz="2400" dirty="0" smtClean="0"/>
            <a:t>i</a:t>
          </a:r>
          <a:r>
            <a:rPr lang="en-US" sz="2400" dirty="0" smtClean="0"/>
            <a:t>s</a:t>
          </a:r>
          <a:endParaRPr lang="en-US" sz="2400" dirty="0"/>
        </a:p>
      </dgm:t>
    </dgm:pt>
    <dgm:pt modelId="{6748EA5A-BBC7-4F34-84A0-9D0277FE1B9B}" type="parTrans" cxnId="{CF1AB699-530C-4399-B328-2FDEA4512E8F}">
      <dgm:prSet/>
      <dgm:spPr/>
      <dgm:t>
        <a:bodyPr/>
        <a:lstStyle/>
        <a:p>
          <a:endParaRPr lang="en-US"/>
        </a:p>
      </dgm:t>
    </dgm:pt>
    <dgm:pt modelId="{990B94D9-785D-4859-910C-5F34F4834D1B}" type="sibTrans" cxnId="{CF1AB699-530C-4399-B328-2FDEA4512E8F}">
      <dgm:prSet/>
      <dgm:spPr/>
      <dgm:t>
        <a:bodyPr/>
        <a:lstStyle/>
        <a:p>
          <a:endParaRPr lang="en-US"/>
        </a:p>
      </dgm:t>
    </dgm:pt>
    <dgm:pt modelId="{E1347F60-472F-4900-BB75-4DF3AD833782}">
      <dgm:prSet phldrT="[Text]" custT="1"/>
      <dgm:spPr/>
      <dgm:t>
        <a:bodyPr/>
        <a:lstStyle/>
        <a:p>
          <a:r>
            <a:rPr lang="en-US" sz="2400" dirty="0" err="1" smtClean="0"/>
            <a:t>Siklus</a:t>
          </a:r>
          <a:r>
            <a:rPr lang="en-US" sz="2400" dirty="0" smtClean="0"/>
            <a:t> </a:t>
          </a:r>
          <a:r>
            <a:rPr lang="en-US" sz="2400" dirty="0" err="1" smtClean="0"/>
            <a:t>Hidup</a:t>
          </a:r>
          <a:r>
            <a:rPr lang="en-US" sz="2400" dirty="0" smtClean="0"/>
            <a:t> </a:t>
          </a:r>
          <a:r>
            <a:rPr lang="en-US" sz="2400" dirty="0" err="1" smtClean="0"/>
            <a:t>Produk</a:t>
          </a:r>
          <a:endParaRPr lang="en-US" sz="2400" dirty="0"/>
        </a:p>
      </dgm:t>
    </dgm:pt>
    <dgm:pt modelId="{0E2438DD-8AAE-4E66-B087-22230038C41A}" type="parTrans" cxnId="{299A417E-4B8A-4B93-B040-8C74E245F196}">
      <dgm:prSet/>
      <dgm:spPr/>
      <dgm:t>
        <a:bodyPr/>
        <a:lstStyle/>
        <a:p>
          <a:endParaRPr lang="en-US"/>
        </a:p>
      </dgm:t>
    </dgm:pt>
    <dgm:pt modelId="{2C3C18E9-FB98-41F6-B31F-3AC83DE117BA}" type="sibTrans" cxnId="{299A417E-4B8A-4B93-B040-8C74E245F196}">
      <dgm:prSet/>
      <dgm:spPr/>
      <dgm:t>
        <a:bodyPr/>
        <a:lstStyle/>
        <a:p>
          <a:endParaRPr lang="en-US"/>
        </a:p>
      </dgm:t>
    </dgm:pt>
    <dgm:pt modelId="{D0537C33-1426-4627-BD0F-89534A86BB1E}">
      <dgm:prSet phldrT="[Text]" custT="1"/>
      <dgm:spPr/>
      <dgm:t>
        <a:bodyPr/>
        <a:lstStyle/>
        <a:p>
          <a:r>
            <a:rPr lang="en-US" sz="2400" dirty="0" err="1" smtClean="0"/>
            <a:t>Biaya</a:t>
          </a:r>
          <a:r>
            <a:rPr lang="en-US" sz="2400" dirty="0" smtClean="0"/>
            <a:t> </a:t>
          </a:r>
          <a:r>
            <a:rPr lang="en-US" sz="2400" dirty="0" err="1" smtClean="0"/>
            <a:t>Transportasi</a:t>
          </a:r>
          <a:endParaRPr lang="en-US" sz="2400" dirty="0"/>
        </a:p>
      </dgm:t>
    </dgm:pt>
    <dgm:pt modelId="{9440FF97-BB81-42BC-AA12-6367C3C86B79}" type="parTrans" cxnId="{FABA5AFD-0483-4158-8901-A794E981C185}">
      <dgm:prSet/>
      <dgm:spPr/>
      <dgm:t>
        <a:bodyPr/>
        <a:lstStyle/>
        <a:p>
          <a:endParaRPr lang="en-US"/>
        </a:p>
      </dgm:t>
    </dgm:pt>
    <dgm:pt modelId="{A2D2C588-843D-4D16-923B-9C19C9E3C5DB}" type="sibTrans" cxnId="{FABA5AFD-0483-4158-8901-A794E981C185}">
      <dgm:prSet/>
      <dgm:spPr/>
      <dgm:t>
        <a:bodyPr/>
        <a:lstStyle/>
        <a:p>
          <a:endParaRPr lang="en-US"/>
        </a:p>
      </dgm:t>
    </dgm:pt>
    <dgm:pt modelId="{6B3214E3-060C-41A6-9588-BAFC90C71D41}" type="pres">
      <dgm:prSet presAssocID="{977C2920-0C25-409D-B79B-D127CFFF5716}" presName="Name0" presStyleCnt="0">
        <dgm:presLayoutVars>
          <dgm:chMax val="1"/>
          <dgm:chPref val="1"/>
        </dgm:presLayoutVars>
      </dgm:prSet>
      <dgm:spPr/>
      <dgm:t>
        <a:bodyPr/>
        <a:lstStyle/>
        <a:p>
          <a:endParaRPr lang="id-ID"/>
        </a:p>
      </dgm:t>
    </dgm:pt>
    <dgm:pt modelId="{FD3EE2BE-625A-461F-90D7-032D8961D4AD}" type="pres">
      <dgm:prSet presAssocID="{32CDEBAD-A60A-4FC6-A679-917D5D9BAC44}" presName="Parent" presStyleLbl="node0" presStyleIdx="0" presStyleCnt="1" custScaleX="77438" custScaleY="79783" custLinFactNeighborX="9848">
        <dgm:presLayoutVars>
          <dgm:chMax val="5"/>
          <dgm:chPref val="5"/>
        </dgm:presLayoutVars>
      </dgm:prSet>
      <dgm:spPr/>
      <dgm:t>
        <a:bodyPr/>
        <a:lstStyle/>
        <a:p>
          <a:endParaRPr lang="en-US"/>
        </a:p>
      </dgm:t>
    </dgm:pt>
    <dgm:pt modelId="{C42A35A5-C746-4806-B433-6BF865117B9D}" type="pres">
      <dgm:prSet presAssocID="{32CDEBAD-A60A-4FC6-A679-917D5D9BAC44}" presName="Accent2" presStyleLbl="node1" presStyleIdx="0" presStyleCnt="19"/>
      <dgm:spPr/>
    </dgm:pt>
    <dgm:pt modelId="{5D66941B-9261-4778-BB90-448B7A0DAF21}" type="pres">
      <dgm:prSet presAssocID="{32CDEBAD-A60A-4FC6-A679-917D5D9BAC44}" presName="Accent3" presStyleLbl="node1" presStyleIdx="1" presStyleCnt="19"/>
      <dgm:spPr/>
    </dgm:pt>
    <dgm:pt modelId="{9DBD411C-CC27-4AE5-98A2-670E0C4E8F13}" type="pres">
      <dgm:prSet presAssocID="{32CDEBAD-A60A-4FC6-A679-917D5D9BAC44}" presName="Accent4" presStyleLbl="node1" presStyleIdx="2" presStyleCnt="19"/>
      <dgm:spPr/>
    </dgm:pt>
    <dgm:pt modelId="{1801F9BC-B06E-44FA-805B-94D5CE0EEE5F}" type="pres">
      <dgm:prSet presAssocID="{32CDEBAD-A60A-4FC6-A679-917D5D9BAC44}" presName="Accent5" presStyleLbl="node1" presStyleIdx="3" presStyleCnt="19"/>
      <dgm:spPr/>
    </dgm:pt>
    <dgm:pt modelId="{9E3F0248-AF38-426A-9C8F-9338366A6487}" type="pres">
      <dgm:prSet presAssocID="{32CDEBAD-A60A-4FC6-A679-917D5D9BAC44}" presName="Accent6" presStyleLbl="node1" presStyleIdx="4" presStyleCnt="19"/>
      <dgm:spPr/>
    </dgm:pt>
    <dgm:pt modelId="{52BA7CA3-D3A1-48D1-A9C7-65F20110F158}" type="pres">
      <dgm:prSet presAssocID="{8EA2563D-4DFC-40E2-B2BB-0708E30C0B24}" presName="Child1" presStyleLbl="node1" presStyleIdx="5" presStyleCnt="19" custScaleX="152411" custScaleY="136942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0551A65C-87C1-4160-8C95-2AA8B9E9C7B7}" type="pres">
      <dgm:prSet presAssocID="{8EA2563D-4DFC-40E2-B2BB-0708E30C0B24}" presName="Accent7" presStyleCnt="0"/>
      <dgm:spPr/>
    </dgm:pt>
    <dgm:pt modelId="{675708C1-40CB-48D0-80FC-151090681932}" type="pres">
      <dgm:prSet presAssocID="{8EA2563D-4DFC-40E2-B2BB-0708E30C0B24}" presName="AccentHold1" presStyleLbl="node1" presStyleIdx="6" presStyleCnt="19"/>
      <dgm:spPr/>
    </dgm:pt>
    <dgm:pt modelId="{161E3C43-A853-44CE-B08B-AA62EC630915}" type="pres">
      <dgm:prSet presAssocID="{8EA2563D-4DFC-40E2-B2BB-0708E30C0B24}" presName="Accent8" presStyleCnt="0"/>
      <dgm:spPr/>
    </dgm:pt>
    <dgm:pt modelId="{2693C5EB-4E1C-4104-BE76-CBFB6B57B76C}" type="pres">
      <dgm:prSet presAssocID="{8EA2563D-4DFC-40E2-B2BB-0708E30C0B24}" presName="AccentHold2" presStyleLbl="node1" presStyleIdx="7" presStyleCnt="19"/>
      <dgm:spPr/>
    </dgm:pt>
    <dgm:pt modelId="{07A067B7-E9D9-4FED-9061-415A12525F04}" type="pres">
      <dgm:prSet presAssocID="{6B45A3A1-E943-4271-B9C4-9E562F9C4FC1}" presName="Child2" presStyleLbl="node1" presStyleIdx="8" presStyleCnt="19" custScaleX="189997" custScaleY="149230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13EDECD4-6DDB-4C0D-B10C-6C6F6C071507}" type="pres">
      <dgm:prSet presAssocID="{6B45A3A1-E943-4271-B9C4-9E562F9C4FC1}" presName="Accent9" presStyleCnt="0"/>
      <dgm:spPr/>
    </dgm:pt>
    <dgm:pt modelId="{AF636A99-EE6C-4D96-9AC3-436BF7A2FDEB}" type="pres">
      <dgm:prSet presAssocID="{6B45A3A1-E943-4271-B9C4-9E562F9C4FC1}" presName="AccentHold1" presStyleLbl="node1" presStyleIdx="9" presStyleCnt="19"/>
      <dgm:spPr/>
    </dgm:pt>
    <dgm:pt modelId="{2626F1B0-6B2F-4566-B262-A7E42B260DF3}" type="pres">
      <dgm:prSet presAssocID="{6B45A3A1-E943-4271-B9C4-9E562F9C4FC1}" presName="Accent10" presStyleCnt="0"/>
      <dgm:spPr/>
    </dgm:pt>
    <dgm:pt modelId="{9C714D6B-E83F-4518-B1DB-6655A3365B9C}" type="pres">
      <dgm:prSet presAssocID="{6B45A3A1-E943-4271-B9C4-9E562F9C4FC1}" presName="AccentHold2" presStyleLbl="node1" presStyleIdx="10" presStyleCnt="19"/>
      <dgm:spPr/>
    </dgm:pt>
    <dgm:pt modelId="{4FE63D98-B90D-4637-BF26-668ADA4D32AB}" type="pres">
      <dgm:prSet presAssocID="{6B45A3A1-E943-4271-B9C4-9E562F9C4FC1}" presName="Accent11" presStyleCnt="0"/>
      <dgm:spPr/>
    </dgm:pt>
    <dgm:pt modelId="{6FC0C3E6-F3EA-444C-8DF6-F8675BF69B20}" type="pres">
      <dgm:prSet presAssocID="{6B45A3A1-E943-4271-B9C4-9E562F9C4FC1}" presName="AccentHold3" presStyleLbl="node1" presStyleIdx="11" presStyleCnt="19"/>
      <dgm:spPr/>
    </dgm:pt>
    <dgm:pt modelId="{57581C7C-54AC-4902-916C-951DDD7ABDB5}" type="pres">
      <dgm:prSet presAssocID="{2585DE75-D5DB-4A03-B9F6-0002AE0A1CC6}" presName="Child3" presStyleLbl="node1" presStyleIdx="12" presStyleCnt="19" custScaleX="153169" custScaleY="130940" custLinFactNeighborX="-64575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BAE770A8-F318-40A3-AD9A-C67B1714B414}" type="pres">
      <dgm:prSet presAssocID="{2585DE75-D5DB-4A03-B9F6-0002AE0A1CC6}" presName="Accent12" presStyleCnt="0"/>
      <dgm:spPr/>
    </dgm:pt>
    <dgm:pt modelId="{FF2F5AED-5469-4846-9059-951705468F8F}" type="pres">
      <dgm:prSet presAssocID="{2585DE75-D5DB-4A03-B9F6-0002AE0A1CC6}" presName="AccentHold1" presStyleLbl="node1" presStyleIdx="13" presStyleCnt="19"/>
      <dgm:spPr/>
    </dgm:pt>
    <dgm:pt modelId="{D018C3BA-9D50-4D5D-A35C-75E1327C9FEA}" type="pres">
      <dgm:prSet presAssocID="{E1347F60-472F-4900-BB75-4DF3AD833782}" presName="Child4" presStyleLbl="node1" presStyleIdx="14" presStyleCnt="19" custScaleX="117027" custScaleY="116113" custLinFactNeighborY="-23479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9A6A38C6-1AED-4A77-8105-6AB87073579B}" type="pres">
      <dgm:prSet presAssocID="{E1347F60-472F-4900-BB75-4DF3AD833782}" presName="Accent13" presStyleCnt="0"/>
      <dgm:spPr/>
    </dgm:pt>
    <dgm:pt modelId="{22A84C67-6BE2-40BF-9632-5C1093E821CE}" type="pres">
      <dgm:prSet presAssocID="{E1347F60-472F-4900-BB75-4DF3AD833782}" presName="AccentHold1" presStyleLbl="node1" presStyleIdx="15" presStyleCnt="19"/>
      <dgm:spPr/>
    </dgm:pt>
    <dgm:pt modelId="{FAF5D33A-6519-41F3-B7C2-16B6A95CBB43}" type="pres">
      <dgm:prSet presAssocID="{D0537C33-1426-4627-BD0F-89534A86BB1E}" presName="Child5" presStyleLbl="node1" presStyleIdx="16" presStyleCnt="19" custScaleX="141925" custScaleY="117735" custLinFactNeighborX="-21651" custLinFactNeighborY="18506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11B534EC-594C-47EC-ADC4-F2F67E6E7194}" type="pres">
      <dgm:prSet presAssocID="{D0537C33-1426-4627-BD0F-89534A86BB1E}" presName="Accent15" presStyleCnt="0"/>
      <dgm:spPr/>
    </dgm:pt>
    <dgm:pt modelId="{5716665F-A1B4-4E53-94A0-A3D86E797F34}" type="pres">
      <dgm:prSet presAssocID="{D0537C33-1426-4627-BD0F-89534A86BB1E}" presName="AccentHold2" presStyleLbl="node1" presStyleIdx="17" presStyleCnt="19"/>
      <dgm:spPr/>
    </dgm:pt>
    <dgm:pt modelId="{1A4B8828-5761-4F54-A054-37945E6EF17A}" type="pres">
      <dgm:prSet presAssocID="{D0537C33-1426-4627-BD0F-89534A86BB1E}" presName="Accent16" presStyleCnt="0"/>
      <dgm:spPr/>
    </dgm:pt>
    <dgm:pt modelId="{C43CC6D6-DBBE-43B7-8E5F-2853A8FDA877}" type="pres">
      <dgm:prSet presAssocID="{D0537C33-1426-4627-BD0F-89534A86BB1E}" presName="AccentHold3" presStyleLbl="node1" presStyleIdx="18" presStyleCnt="19"/>
      <dgm:spPr/>
    </dgm:pt>
  </dgm:ptLst>
  <dgm:cxnLst>
    <dgm:cxn modelId="{CF1AB699-530C-4399-B328-2FDEA4512E8F}" srcId="{32CDEBAD-A60A-4FC6-A679-917D5D9BAC44}" destId="{2585DE75-D5DB-4A03-B9F6-0002AE0A1CC6}" srcOrd="2" destOrd="0" parTransId="{6748EA5A-BBC7-4F34-84A0-9D0277FE1B9B}" sibTransId="{990B94D9-785D-4859-910C-5F34F4834D1B}"/>
    <dgm:cxn modelId="{76713CB8-6C1E-456C-AAA0-5924CB324B97}" type="presOf" srcId="{6B45A3A1-E943-4271-B9C4-9E562F9C4FC1}" destId="{07A067B7-E9D9-4FED-9061-415A12525F04}" srcOrd="0" destOrd="0" presId="urn:microsoft.com/office/officeart/2009/3/layout/CircleRelationship"/>
    <dgm:cxn modelId="{B5146447-D3EE-4382-8616-58405CF43C9B}" srcId="{977C2920-0C25-409D-B79B-D127CFFF5716}" destId="{32CDEBAD-A60A-4FC6-A679-917D5D9BAC44}" srcOrd="0" destOrd="0" parTransId="{27A85F60-64F9-4EB9-9B76-727749B9B328}" sibTransId="{247CB8A4-CBA7-4FA5-BC4D-259F80AFCE89}"/>
    <dgm:cxn modelId="{DFCAF287-282F-451A-9875-38C7CC8D692B}" type="presOf" srcId="{2585DE75-D5DB-4A03-B9F6-0002AE0A1CC6}" destId="{57581C7C-54AC-4902-916C-951DDD7ABDB5}" srcOrd="0" destOrd="0" presId="urn:microsoft.com/office/officeart/2009/3/layout/CircleRelationship"/>
    <dgm:cxn modelId="{BCCD4087-4DFF-4DFC-B1CF-BF76ED4E1940}" srcId="{32CDEBAD-A60A-4FC6-A679-917D5D9BAC44}" destId="{6B45A3A1-E943-4271-B9C4-9E562F9C4FC1}" srcOrd="1" destOrd="0" parTransId="{CC7FC97D-EFCB-41AD-A5EC-DA384F9B49EF}" sibTransId="{40463211-A863-493A-B5E5-87B050684F2D}"/>
    <dgm:cxn modelId="{5E97CC89-33A4-433A-A713-2B1D5EEB4712}" type="presOf" srcId="{8EA2563D-4DFC-40E2-B2BB-0708E30C0B24}" destId="{52BA7CA3-D3A1-48D1-A9C7-65F20110F158}" srcOrd="0" destOrd="0" presId="urn:microsoft.com/office/officeart/2009/3/layout/CircleRelationship"/>
    <dgm:cxn modelId="{E6E84BAF-C32A-471E-88A4-BC54D8F5A202}" srcId="{32CDEBAD-A60A-4FC6-A679-917D5D9BAC44}" destId="{8EA2563D-4DFC-40E2-B2BB-0708E30C0B24}" srcOrd="0" destOrd="0" parTransId="{8BAF5BA8-0487-490F-B34B-DB63FAC10B2E}" sibTransId="{77285491-714C-4622-83A4-C00EF8C1ECCB}"/>
    <dgm:cxn modelId="{FABA5AFD-0483-4158-8901-A794E981C185}" srcId="{32CDEBAD-A60A-4FC6-A679-917D5D9BAC44}" destId="{D0537C33-1426-4627-BD0F-89534A86BB1E}" srcOrd="4" destOrd="0" parTransId="{9440FF97-BB81-42BC-AA12-6367C3C86B79}" sibTransId="{A2D2C588-843D-4D16-923B-9C19C9E3C5DB}"/>
    <dgm:cxn modelId="{26FC282B-3D6D-4425-A38F-3F7EC5924A00}" type="presOf" srcId="{977C2920-0C25-409D-B79B-D127CFFF5716}" destId="{6B3214E3-060C-41A6-9588-BAFC90C71D41}" srcOrd="0" destOrd="0" presId="urn:microsoft.com/office/officeart/2009/3/layout/CircleRelationship"/>
    <dgm:cxn modelId="{299A417E-4B8A-4B93-B040-8C74E245F196}" srcId="{32CDEBAD-A60A-4FC6-A679-917D5D9BAC44}" destId="{E1347F60-472F-4900-BB75-4DF3AD833782}" srcOrd="3" destOrd="0" parTransId="{0E2438DD-8AAE-4E66-B087-22230038C41A}" sibTransId="{2C3C18E9-FB98-41F6-B31F-3AC83DE117BA}"/>
    <dgm:cxn modelId="{D951ECC1-155D-48CA-8802-42525B4C4C04}" type="presOf" srcId="{D0537C33-1426-4627-BD0F-89534A86BB1E}" destId="{FAF5D33A-6519-41F3-B7C2-16B6A95CBB43}" srcOrd="0" destOrd="0" presId="urn:microsoft.com/office/officeart/2009/3/layout/CircleRelationship"/>
    <dgm:cxn modelId="{8799C143-E963-40BA-A928-50C320B3C13A}" type="presOf" srcId="{E1347F60-472F-4900-BB75-4DF3AD833782}" destId="{D018C3BA-9D50-4D5D-A35C-75E1327C9FEA}" srcOrd="0" destOrd="0" presId="urn:microsoft.com/office/officeart/2009/3/layout/CircleRelationship"/>
    <dgm:cxn modelId="{505CB069-E0FE-40B5-B51A-74BA683DDE02}" type="presOf" srcId="{32CDEBAD-A60A-4FC6-A679-917D5D9BAC44}" destId="{FD3EE2BE-625A-461F-90D7-032D8961D4AD}" srcOrd="0" destOrd="0" presId="urn:microsoft.com/office/officeart/2009/3/layout/CircleRelationship"/>
    <dgm:cxn modelId="{A0CA2005-6F31-4F5A-A6F2-DB99ECD7E866}" type="presParOf" srcId="{6B3214E3-060C-41A6-9588-BAFC90C71D41}" destId="{FD3EE2BE-625A-461F-90D7-032D8961D4AD}" srcOrd="0" destOrd="0" presId="urn:microsoft.com/office/officeart/2009/3/layout/CircleRelationship"/>
    <dgm:cxn modelId="{F85923C5-85B6-4710-9B55-B11182D3A3F3}" type="presParOf" srcId="{6B3214E3-060C-41A6-9588-BAFC90C71D41}" destId="{C42A35A5-C746-4806-B433-6BF865117B9D}" srcOrd="1" destOrd="0" presId="urn:microsoft.com/office/officeart/2009/3/layout/CircleRelationship"/>
    <dgm:cxn modelId="{37360B71-228B-41D8-8B22-D575137066ED}" type="presParOf" srcId="{6B3214E3-060C-41A6-9588-BAFC90C71D41}" destId="{5D66941B-9261-4778-BB90-448B7A0DAF21}" srcOrd="2" destOrd="0" presId="urn:microsoft.com/office/officeart/2009/3/layout/CircleRelationship"/>
    <dgm:cxn modelId="{063FD35C-8024-427A-8344-748C1DB6C48E}" type="presParOf" srcId="{6B3214E3-060C-41A6-9588-BAFC90C71D41}" destId="{9DBD411C-CC27-4AE5-98A2-670E0C4E8F13}" srcOrd="3" destOrd="0" presId="urn:microsoft.com/office/officeart/2009/3/layout/CircleRelationship"/>
    <dgm:cxn modelId="{FCAE90E0-36A5-4694-B4B3-7E937D727F47}" type="presParOf" srcId="{6B3214E3-060C-41A6-9588-BAFC90C71D41}" destId="{1801F9BC-B06E-44FA-805B-94D5CE0EEE5F}" srcOrd="4" destOrd="0" presId="urn:microsoft.com/office/officeart/2009/3/layout/CircleRelationship"/>
    <dgm:cxn modelId="{B530BFDB-1E7E-46AB-912E-99172F915843}" type="presParOf" srcId="{6B3214E3-060C-41A6-9588-BAFC90C71D41}" destId="{9E3F0248-AF38-426A-9C8F-9338366A6487}" srcOrd="5" destOrd="0" presId="urn:microsoft.com/office/officeart/2009/3/layout/CircleRelationship"/>
    <dgm:cxn modelId="{2ECA7F78-297B-4B1C-B6DF-CFF3C600E218}" type="presParOf" srcId="{6B3214E3-060C-41A6-9588-BAFC90C71D41}" destId="{52BA7CA3-D3A1-48D1-A9C7-65F20110F158}" srcOrd="6" destOrd="0" presId="urn:microsoft.com/office/officeart/2009/3/layout/CircleRelationship"/>
    <dgm:cxn modelId="{2247AC5E-2502-4419-833A-9486CC4FFD43}" type="presParOf" srcId="{6B3214E3-060C-41A6-9588-BAFC90C71D41}" destId="{0551A65C-87C1-4160-8C95-2AA8B9E9C7B7}" srcOrd="7" destOrd="0" presId="urn:microsoft.com/office/officeart/2009/3/layout/CircleRelationship"/>
    <dgm:cxn modelId="{0F11EF27-A75E-479C-8342-B24069D21B5F}" type="presParOf" srcId="{0551A65C-87C1-4160-8C95-2AA8B9E9C7B7}" destId="{675708C1-40CB-48D0-80FC-151090681932}" srcOrd="0" destOrd="0" presId="urn:microsoft.com/office/officeart/2009/3/layout/CircleRelationship"/>
    <dgm:cxn modelId="{378F589E-6448-466F-8188-D611A979D99C}" type="presParOf" srcId="{6B3214E3-060C-41A6-9588-BAFC90C71D41}" destId="{161E3C43-A853-44CE-B08B-AA62EC630915}" srcOrd="8" destOrd="0" presId="urn:microsoft.com/office/officeart/2009/3/layout/CircleRelationship"/>
    <dgm:cxn modelId="{6FC8CFAD-7257-4F9D-9B87-AE5996E6C9A7}" type="presParOf" srcId="{161E3C43-A853-44CE-B08B-AA62EC630915}" destId="{2693C5EB-4E1C-4104-BE76-CBFB6B57B76C}" srcOrd="0" destOrd="0" presId="urn:microsoft.com/office/officeart/2009/3/layout/CircleRelationship"/>
    <dgm:cxn modelId="{0C2B7A01-66DB-424B-BE87-6F387E13AAE8}" type="presParOf" srcId="{6B3214E3-060C-41A6-9588-BAFC90C71D41}" destId="{07A067B7-E9D9-4FED-9061-415A12525F04}" srcOrd="9" destOrd="0" presId="urn:microsoft.com/office/officeart/2009/3/layout/CircleRelationship"/>
    <dgm:cxn modelId="{007E63B3-495E-424F-9C0D-0CE894034773}" type="presParOf" srcId="{6B3214E3-060C-41A6-9588-BAFC90C71D41}" destId="{13EDECD4-6DDB-4C0D-B10C-6C6F6C071507}" srcOrd="10" destOrd="0" presId="urn:microsoft.com/office/officeart/2009/3/layout/CircleRelationship"/>
    <dgm:cxn modelId="{77292E9C-FD9A-45E5-9BF0-E4F4DA8C810F}" type="presParOf" srcId="{13EDECD4-6DDB-4C0D-B10C-6C6F6C071507}" destId="{AF636A99-EE6C-4D96-9AC3-436BF7A2FDEB}" srcOrd="0" destOrd="0" presId="urn:microsoft.com/office/officeart/2009/3/layout/CircleRelationship"/>
    <dgm:cxn modelId="{65DF9813-8A0E-4CB9-98FE-7A25B3C4F2F0}" type="presParOf" srcId="{6B3214E3-060C-41A6-9588-BAFC90C71D41}" destId="{2626F1B0-6B2F-4566-B262-A7E42B260DF3}" srcOrd="11" destOrd="0" presId="urn:microsoft.com/office/officeart/2009/3/layout/CircleRelationship"/>
    <dgm:cxn modelId="{32A6EA97-89E4-4B9A-A9DE-387146914D3C}" type="presParOf" srcId="{2626F1B0-6B2F-4566-B262-A7E42B260DF3}" destId="{9C714D6B-E83F-4518-B1DB-6655A3365B9C}" srcOrd="0" destOrd="0" presId="urn:microsoft.com/office/officeart/2009/3/layout/CircleRelationship"/>
    <dgm:cxn modelId="{F698CC38-0320-4F3C-83BA-E493BC1E7CBE}" type="presParOf" srcId="{6B3214E3-060C-41A6-9588-BAFC90C71D41}" destId="{4FE63D98-B90D-4637-BF26-668ADA4D32AB}" srcOrd="12" destOrd="0" presId="urn:microsoft.com/office/officeart/2009/3/layout/CircleRelationship"/>
    <dgm:cxn modelId="{2CB096A2-2AA3-4CB9-B0F4-CD541BF5A883}" type="presParOf" srcId="{4FE63D98-B90D-4637-BF26-668ADA4D32AB}" destId="{6FC0C3E6-F3EA-444C-8DF6-F8675BF69B20}" srcOrd="0" destOrd="0" presId="urn:microsoft.com/office/officeart/2009/3/layout/CircleRelationship"/>
    <dgm:cxn modelId="{43B70531-4E73-44CA-9EB1-D3A749F3EE23}" type="presParOf" srcId="{6B3214E3-060C-41A6-9588-BAFC90C71D41}" destId="{57581C7C-54AC-4902-916C-951DDD7ABDB5}" srcOrd="13" destOrd="0" presId="urn:microsoft.com/office/officeart/2009/3/layout/CircleRelationship"/>
    <dgm:cxn modelId="{92C09C8C-31DF-4DFA-9A3B-0B73B13B4171}" type="presParOf" srcId="{6B3214E3-060C-41A6-9588-BAFC90C71D41}" destId="{BAE770A8-F318-40A3-AD9A-C67B1714B414}" srcOrd="14" destOrd="0" presId="urn:microsoft.com/office/officeart/2009/3/layout/CircleRelationship"/>
    <dgm:cxn modelId="{D4647181-B8D6-4D77-8DEA-7B9F5AA53ABD}" type="presParOf" srcId="{BAE770A8-F318-40A3-AD9A-C67B1714B414}" destId="{FF2F5AED-5469-4846-9059-951705468F8F}" srcOrd="0" destOrd="0" presId="urn:microsoft.com/office/officeart/2009/3/layout/CircleRelationship"/>
    <dgm:cxn modelId="{4F6428B9-A4F5-4751-9753-66EC9CB394E9}" type="presParOf" srcId="{6B3214E3-060C-41A6-9588-BAFC90C71D41}" destId="{D018C3BA-9D50-4D5D-A35C-75E1327C9FEA}" srcOrd="15" destOrd="0" presId="urn:microsoft.com/office/officeart/2009/3/layout/CircleRelationship"/>
    <dgm:cxn modelId="{8A9F0ECF-BE25-4AE3-A312-64232A720F03}" type="presParOf" srcId="{6B3214E3-060C-41A6-9588-BAFC90C71D41}" destId="{9A6A38C6-1AED-4A77-8105-6AB87073579B}" srcOrd="16" destOrd="0" presId="urn:microsoft.com/office/officeart/2009/3/layout/CircleRelationship"/>
    <dgm:cxn modelId="{8F49E044-0494-496C-95FC-87558EF3A10C}" type="presParOf" srcId="{9A6A38C6-1AED-4A77-8105-6AB87073579B}" destId="{22A84C67-6BE2-40BF-9632-5C1093E821CE}" srcOrd="0" destOrd="0" presId="urn:microsoft.com/office/officeart/2009/3/layout/CircleRelationship"/>
    <dgm:cxn modelId="{6915CD7B-15A5-4183-9D6E-85CC8CCFFE51}" type="presParOf" srcId="{6B3214E3-060C-41A6-9588-BAFC90C71D41}" destId="{FAF5D33A-6519-41F3-B7C2-16B6A95CBB43}" srcOrd="17" destOrd="0" presId="urn:microsoft.com/office/officeart/2009/3/layout/CircleRelationship"/>
    <dgm:cxn modelId="{C32260E7-F559-4FBA-95D4-56278B176CAE}" type="presParOf" srcId="{6B3214E3-060C-41A6-9588-BAFC90C71D41}" destId="{11B534EC-594C-47EC-ADC4-F2F67E6E7194}" srcOrd="18" destOrd="0" presId="urn:microsoft.com/office/officeart/2009/3/layout/CircleRelationship"/>
    <dgm:cxn modelId="{47B88F99-35AE-4B06-AAF5-E5DAF469F505}" type="presParOf" srcId="{11B534EC-594C-47EC-ADC4-F2F67E6E7194}" destId="{5716665F-A1B4-4E53-94A0-A3D86E797F34}" srcOrd="0" destOrd="0" presId="urn:microsoft.com/office/officeart/2009/3/layout/CircleRelationship"/>
    <dgm:cxn modelId="{316A8C9C-97A0-41EB-8E5B-61B2AAE5C433}" type="presParOf" srcId="{6B3214E3-060C-41A6-9588-BAFC90C71D41}" destId="{1A4B8828-5761-4F54-A054-37945E6EF17A}" srcOrd="19" destOrd="0" presId="urn:microsoft.com/office/officeart/2009/3/layout/CircleRelationship"/>
    <dgm:cxn modelId="{B342F335-6354-42CE-AD2A-047482B83A18}" type="presParOf" srcId="{1A4B8828-5761-4F54-A054-37945E6EF17A}" destId="{C43CC6D6-DBBE-43B7-8E5F-2853A8FDA877}" srcOrd="0" destOrd="0" presId="urn:microsoft.com/office/officeart/2009/3/layout/CircleRelationship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5C176D7-5162-4058-847B-601D32315817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812CD83B-1623-48AC-B30B-528D6BFD7EC1}">
      <dgm:prSet phldrT="[Text]"/>
      <dgm:spPr/>
      <dgm:t>
        <a:bodyPr/>
        <a:lstStyle/>
        <a:p>
          <a:r>
            <a:rPr lang="id-ID" dirty="0" smtClean="0"/>
            <a:t>industri luar negeri </a:t>
          </a:r>
          <a:endParaRPr lang="id-ID" dirty="0"/>
        </a:p>
      </dgm:t>
    </dgm:pt>
    <dgm:pt modelId="{33453AB1-6221-47F7-A283-4AA210755112}" type="parTrans" cxnId="{87575793-9D3B-49A4-A9E0-9E0526DFA801}">
      <dgm:prSet/>
      <dgm:spPr/>
      <dgm:t>
        <a:bodyPr/>
        <a:lstStyle/>
        <a:p>
          <a:endParaRPr lang="id-ID"/>
        </a:p>
      </dgm:t>
    </dgm:pt>
    <dgm:pt modelId="{7F441456-1C38-4F25-A2B0-2E4F8B0431C6}" type="sibTrans" cxnId="{87575793-9D3B-49A4-A9E0-9E0526DFA801}">
      <dgm:prSet/>
      <dgm:spPr/>
      <dgm:t>
        <a:bodyPr/>
        <a:lstStyle/>
        <a:p>
          <a:endParaRPr lang="id-ID"/>
        </a:p>
      </dgm:t>
    </dgm:pt>
    <dgm:pt modelId="{0C96046A-221B-441A-90EF-5C8433C0904F}">
      <dgm:prSet phldrT="[Text]"/>
      <dgm:spPr/>
      <dgm:t>
        <a:bodyPr/>
        <a:lstStyle/>
        <a:p>
          <a:r>
            <a:rPr lang="id-ID" dirty="0" smtClean="0"/>
            <a:t>menjual output dari proses produksi </a:t>
          </a:r>
          <a:endParaRPr lang="id-ID" dirty="0"/>
        </a:p>
      </dgm:t>
    </dgm:pt>
    <dgm:pt modelId="{B076BE9D-90B0-4047-885C-2BA2153D2728}" type="parTrans" cxnId="{A0EB6F14-BE8F-4796-BAAB-A61BACED933A}">
      <dgm:prSet/>
      <dgm:spPr/>
      <dgm:t>
        <a:bodyPr/>
        <a:lstStyle/>
        <a:p>
          <a:endParaRPr lang="id-ID"/>
        </a:p>
      </dgm:t>
    </dgm:pt>
    <dgm:pt modelId="{25A5B17D-96B6-4A6E-85EB-5320AE8D5BD0}" type="sibTrans" cxnId="{A0EB6F14-BE8F-4796-BAAB-A61BACED933A}">
      <dgm:prSet/>
      <dgm:spPr/>
      <dgm:t>
        <a:bodyPr/>
        <a:lstStyle/>
        <a:p>
          <a:endParaRPr lang="id-ID"/>
        </a:p>
      </dgm:t>
    </dgm:pt>
    <dgm:pt modelId="{8186FB35-1A94-4062-8D5C-71F7FC85FD1A}">
      <dgm:prSet phldrT="[Text]"/>
      <dgm:spPr/>
      <dgm:t>
        <a:bodyPr/>
        <a:lstStyle/>
        <a:p>
          <a:r>
            <a:rPr lang="id-ID" dirty="0" smtClean="0"/>
            <a:t>untuk</a:t>
          </a:r>
          <a:r>
            <a:rPr lang="id-ID" baseline="0" dirty="0" smtClean="0"/>
            <a:t> </a:t>
          </a:r>
          <a:r>
            <a:rPr lang="id-ID" dirty="0" smtClean="0"/>
            <a:t>dalam negeri perusahaan</a:t>
          </a:r>
          <a:endParaRPr lang="id-ID" dirty="0"/>
        </a:p>
      </dgm:t>
    </dgm:pt>
    <dgm:pt modelId="{0B990ADB-D8BF-4631-80A6-34664CD1DEB2}" type="parTrans" cxnId="{A16A740F-773C-4176-A2BE-10589D95EDEA}">
      <dgm:prSet/>
      <dgm:spPr/>
      <dgm:t>
        <a:bodyPr/>
        <a:lstStyle/>
        <a:p>
          <a:endParaRPr lang="id-ID"/>
        </a:p>
      </dgm:t>
    </dgm:pt>
    <dgm:pt modelId="{508245FB-03EF-4633-81F3-EFDDA15D86D7}" type="sibTrans" cxnId="{A16A740F-773C-4176-A2BE-10589D95EDEA}">
      <dgm:prSet/>
      <dgm:spPr/>
      <dgm:t>
        <a:bodyPr/>
        <a:lstStyle/>
        <a:p>
          <a:endParaRPr lang="id-ID"/>
        </a:p>
      </dgm:t>
    </dgm:pt>
    <dgm:pt modelId="{BC832BD3-3D6D-4B20-8C51-69747E54182C}" type="pres">
      <dgm:prSet presAssocID="{75C176D7-5162-4058-847B-601D32315817}" presName="Name0" presStyleCnt="0">
        <dgm:presLayoutVars>
          <dgm:dir/>
          <dgm:animLvl val="lvl"/>
          <dgm:resizeHandles val="exact"/>
        </dgm:presLayoutVars>
      </dgm:prSet>
      <dgm:spPr/>
    </dgm:pt>
    <dgm:pt modelId="{9D360F44-75D0-4C36-954C-63BDA70BCE65}" type="pres">
      <dgm:prSet presAssocID="{812CD83B-1623-48AC-B30B-528D6BFD7EC1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0E22A67D-6098-42B6-926E-F70CB17A7FA4}" type="pres">
      <dgm:prSet presAssocID="{7F441456-1C38-4F25-A2B0-2E4F8B0431C6}" presName="parTxOnlySpace" presStyleCnt="0"/>
      <dgm:spPr/>
    </dgm:pt>
    <dgm:pt modelId="{D5D51766-D37F-4C5F-836D-72C1B339CEA9}" type="pres">
      <dgm:prSet presAssocID="{0C96046A-221B-441A-90EF-5C8433C0904F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99943B96-8BF5-4CF6-A964-7D88593D3562}" type="pres">
      <dgm:prSet presAssocID="{25A5B17D-96B6-4A6E-85EB-5320AE8D5BD0}" presName="parTxOnlySpace" presStyleCnt="0"/>
      <dgm:spPr/>
    </dgm:pt>
    <dgm:pt modelId="{24EFE1DB-1873-464C-8F84-174157E56AF8}" type="pres">
      <dgm:prSet presAssocID="{8186FB35-1A94-4062-8D5C-71F7FC85FD1A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d-ID"/>
        </a:p>
      </dgm:t>
    </dgm:pt>
  </dgm:ptLst>
  <dgm:cxnLst>
    <dgm:cxn modelId="{BA5AFBD8-93B5-4D48-A27B-12FC47DEB8C9}" type="presOf" srcId="{75C176D7-5162-4058-847B-601D32315817}" destId="{BC832BD3-3D6D-4B20-8C51-69747E54182C}" srcOrd="0" destOrd="0" presId="urn:microsoft.com/office/officeart/2005/8/layout/chevron1"/>
    <dgm:cxn modelId="{87575793-9D3B-49A4-A9E0-9E0526DFA801}" srcId="{75C176D7-5162-4058-847B-601D32315817}" destId="{812CD83B-1623-48AC-B30B-528D6BFD7EC1}" srcOrd="0" destOrd="0" parTransId="{33453AB1-6221-47F7-A283-4AA210755112}" sibTransId="{7F441456-1C38-4F25-A2B0-2E4F8B0431C6}"/>
    <dgm:cxn modelId="{15572E6D-82DE-4103-8FE3-3077AF734EE6}" type="presOf" srcId="{0C96046A-221B-441A-90EF-5C8433C0904F}" destId="{D5D51766-D37F-4C5F-836D-72C1B339CEA9}" srcOrd="0" destOrd="0" presId="urn:microsoft.com/office/officeart/2005/8/layout/chevron1"/>
    <dgm:cxn modelId="{EEBA9772-3872-4EC8-ACD5-D956C68799B2}" type="presOf" srcId="{8186FB35-1A94-4062-8D5C-71F7FC85FD1A}" destId="{24EFE1DB-1873-464C-8F84-174157E56AF8}" srcOrd="0" destOrd="0" presId="urn:microsoft.com/office/officeart/2005/8/layout/chevron1"/>
    <dgm:cxn modelId="{A0EB6F14-BE8F-4796-BAAB-A61BACED933A}" srcId="{75C176D7-5162-4058-847B-601D32315817}" destId="{0C96046A-221B-441A-90EF-5C8433C0904F}" srcOrd="1" destOrd="0" parTransId="{B076BE9D-90B0-4047-885C-2BA2153D2728}" sibTransId="{25A5B17D-96B6-4A6E-85EB-5320AE8D5BD0}"/>
    <dgm:cxn modelId="{200D6DB4-D5D2-443D-BF46-1E4CA29BBF14}" type="presOf" srcId="{812CD83B-1623-48AC-B30B-528D6BFD7EC1}" destId="{9D360F44-75D0-4C36-954C-63BDA70BCE65}" srcOrd="0" destOrd="0" presId="urn:microsoft.com/office/officeart/2005/8/layout/chevron1"/>
    <dgm:cxn modelId="{A16A740F-773C-4176-A2BE-10589D95EDEA}" srcId="{75C176D7-5162-4058-847B-601D32315817}" destId="{8186FB35-1A94-4062-8D5C-71F7FC85FD1A}" srcOrd="2" destOrd="0" parTransId="{0B990ADB-D8BF-4631-80A6-34664CD1DEB2}" sibTransId="{508245FB-03EF-4633-81F3-EFDDA15D86D7}"/>
    <dgm:cxn modelId="{6FA5081F-43F2-4870-996F-88EFF44ABF60}" type="presParOf" srcId="{BC832BD3-3D6D-4B20-8C51-69747E54182C}" destId="{9D360F44-75D0-4C36-954C-63BDA70BCE65}" srcOrd="0" destOrd="0" presId="urn:microsoft.com/office/officeart/2005/8/layout/chevron1"/>
    <dgm:cxn modelId="{D3C1F602-F023-413E-9669-ED05A54F18CE}" type="presParOf" srcId="{BC832BD3-3D6D-4B20-8C51-69747E54182C}" destId="{0E22A67D-6098-42B6-926E-F70CB17A7FA4}" srcOrd="1" destOrd="0" presId="urn:microsoft.com/office/officeart/2005/8/layout/chevron1"/>
    <dgm:cxn modelId="{E60BFB63-1AB0-4F51-82E6-8AE7329877CF}" type="presParOf" srcId="{BC832BD3-3D6D-4B20-8C51-69747E54182C}" destId="{D5D51766-D37F-4C5F-836D-72C1B339CEA9}" srcOrd="2" destOrd="0" presId="urn:microsoft.com/office/officeart/2005/8/layout/chevron1"/>
    <dgm:cxn modelId="{E3C1D326-17E0-457B-A950-A60E5347CA0D}" type="presParOf" srcId="{BC832BD3-3D6D-4B20-8C51-69747E54182C}" destId="{99943B96-8BF5-4CF6-A964-7D88593D3562}" srcOrd="3" destOrd="0" presId="urn:microsoft.com/office/officeart/2005/8/layout/chevron1"/>
    <dgm:cxn modelId="{156B2276-4EB5-4284-8283-D868FED0515A}" type="presParOf" srcId="{BC832BD3-3D6D-4B20-8C51-69747E54182C}" destId="{24EFE1DB-1873-464C-8F84-174157E56AF8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5C176D7-5162-4058-847B-601D32315817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812CD83B-1623-48AC-B30B-528D6BFD7EC1}">
      <dgm:prSet phldrT="[Text]"/>
      <dgm:spPr/>
      <dgm:t>
        <a:bodyPr/>
        <a:lstStyle/>
        <a:p>
          <a:r>
            <a:rPr lang="id-ID" dirty="0" smtClean="0"/>
            <a:t>industri luar negeri </a:t>
          </a:r>
          <a:endParaRPr lang="id-ID" dirty="0"/>
        </a:p>
      </dgm:t>
    </dgm:pt>
    <dgm:pt modelId="{33453AB1-6221-47F7-A283-4AA210755112}" type="parTrans" cxnId="{87575793-9D3B-49A4-A9E0-9E0526DFA801}">
      <dgm:prSet/>
      <dgm:spPr/>
      <dgm:t>
        <a:bodyPr/>
        <a:lstStyle/>
        <a:p>
          <a:endParaRPr lang="id-ID"/>
        </a:p>
      </dgm:t>
    </dgm:pt>
    <dgm:pt modelId="{7F441456-1C38-4F25-A2B0-2E4F8B0431C6}" type="sibTrans" cxnId="{87575793-9D3B-49A4-A9E0-9E0526DFA801}">
      <dgm:prSet/>
      <dgm:spPr/>
      <dgm:t>
        <a:bodyPr/>
        <a:lstStyle/>
        <a:p>
          <a:endParaRPr lang="id-ID"/>
        </a:p>
      </dgm:t>
    </dgm:pt>
    <dgm:pt modelId="{0C96046A-221B-441A-90EF-5C8433C0904F}">
      <dgm:prSet phldrT="[Text]"/>
      <dgm:spPr/>
      <dgm:t>
        <a:bodyPr/>
        <a:lstStyle/>
        <a:p>
          <a:r>
            <a:rPr lang="id-ID" dirty="0" smtClean="0"/>
            <a:t>menyediakan input </a:t>
          </a:r>
          <a:endParaRPr lang="id-ID" dirty="0"/>
        </a:p>
      </dgm:t>
    </dgm:pt>
    <dgm:pt modelId="{B076BE9D-90B0-4047-885C-2BA2153D2728}" type="parTrans" cxnId="{A0EB6F14-BE8F-4796-BAAB-A61BACED933A}">
      <dgm:prSet/>
      <dgm:spPr/>
      <dgm:t>
        <a:bodyPr/>
        <a:lstStyle/>
        <a:p>
          <a:endParaRPr lang="id-ID"/>
        </a:p>
      </dgm:t>
    </dgm:pt>
    <dgm:pt modelId="{25A5B17D-96B6-4A6E-85EB-5320AE8D5BD0}" type="sibTrans" cxnId="{A0EB6F14-BE8F-4796-BAAB-A61BACED933A}">
      <dgm:prSet/>
      <dgm:spPr/>
      <dgm:t>
        <a:bodyPr/>
        <a:lstStyle/>
        <a:p>
          <a:endParaRPr lang="id-ID"/>
        </a:p>
      </dgm:t>
    </dgm:pt>
    <dgm:pt modelId="{8186FB35-1A94-4062-8D5C-71F7FC85FD1A}">
      <dgm:prSet phldrT="[Text]"/>
      <dgm:spPr/>
      <dgm:t>
        <a:bodyPr/>
        <a:lstStyle/>
        <a:p>
          <a:r>
            <a:rPr lang="id-ID" dirty="0" smtClean="0"/>
            <a:t>proses produksi dalam negeri perusahaan</a:t>
          </a:r>
          <a:endParaRPr lang="id-ID" dirty="0"/>
        </a:p>
      </dgm:t>
    </dgm:pt>
    <dgm:pt modelId="{0B990ADB-D8BF-4631-80A6-34664CD1DEB2}" type="parTrans" cxnId="{A16A740F-773C-4176-A2BE-10589D95EDEA}">
      <dgm:prSet/>
      <dgm:spPr/>
      <dgm:t>
        <a:bodyPr/>
        <a:lstStyle/>
        <a:p>
          <a:endParaRPr lang="id-ID"/>
        </a:p>
      </dgm:t>
    </dgm:pt>
    <dgm:pt modelId="{508245FB-03EF-4633-81F3-EFDDA15D86D7}" type="sibTrans" cxnId="{A16A740F-773C-4176-A2BE-10589D95EDEA}">
      <dgm:prSet/>
      <dgm:spPr/>
      <dgm:t>
        <a:bodyPr/>
        <a:lstStyle/>
        <a:p>
          <a:endParaRPr lang="id-ID"/>
        </a:p>
      </dgm:t>
    </dgm:pt>
    <dgm:pt modelId="{BC832BD3-3D6D-4B20-8C51-69747E54182C}" type="pres">
      <dgm:prSet presAssocID="{75C176D7-5162-4058-847B-601D32315817}" presName="Name0" presStyleCnt="0">
        <dgm:presLayoutVars>
          <dgm:dir/>
          <dgm:animLvl val="lvl"/>
          <dgm:resizeHandles val="exact"/>
        </dgm:presLayoutVars>
      </dgm:prSet>
      <dgm:spPr/>
    </dgm:pt>
    <dgm:pt modelId="{9D360F44-75D0-4C36-954C-63BDA70BCE65}" type="pres">
      <dgm:prSet presAssocID="{812CD83B-1623-48AC-B30B-528D6BFD7EC1}" presName="parTxOnly" presStyleLbl="node1" presStyleIdx="0" presStyleCnt="3" custLinFactNeighborX="-3970" custLinFactNeighborY="459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0E22A67D-6098-42B6-926E-F70CB17A7FA4}" type="pres">
      <dgm:prSet presAssocID="{7F441456-1C38-4F25-A2B0-2E4F8B0431C6}" presName="parTxOnlySpace" presStyleCnt="0"/>
      <dgm:spPr/>
    </dgm:pt>
    <dgm:pt modelId="{D5D51766-D37F-4C5F-836D-72C1B339CEA9}" type="pres">
      <dgm:prSet presAssocID="{0C96046A-221B-441A-90EF-5C8433C0904F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99943B96-8BF5-4CF6-A964-7D88593D3562}" type="pres">
      <dgm:prSet presAssocID="{25A5B17D-96B6-4A6E-85EB-5320AE8D5BD0}" presName="parTxOnlySpace" presStyleCnt="0"/>
      <dgm:spPr/>
    </dgm:pt>
    <dgm:pt modelId="{24EFE1DB-1873-464C-8F84-174157E56AF8}" type="pres">
      <dgm:prSet presAssocID="{8186FB35-1A94-4062-8D5C-71F7FC85FD1A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d-ID"/>
        </a:p>
      </dgm:t>
    </dgm:pt>
  </dgm:ptLst>
  <dgm:cxnLst>
    <dgm:cxn modelId="{87575793-9D3B-49A4-A9E0-9E0526DFA801}" srcId="{75C176D7-5162-4058-847B-601D32315817}" destId="{812CD83B-1623-48AC-B30B-528D6BFD7EC1}" srcOrd="0" destOrd="0" parTransId="{33453AB1-6221-47F7-A283-4AA210755112}" sibTransId="{7F441456-1C38-4F25-A2B0-2E4F8B0431C6}"/>
    <dgm:cxn modelId="{989FA9F6-D5C2-4965-8430-F49395184383}" type="presOf" srcId="{812CD83B-1623-48AC-B30B-528D6BFD7EC1}" destId="{9D360F44-75D0-4C36-954C-63BDA70BCE65}" srcOrd="0" destOrd="0" presId="urn:microsoft.com/office/officeart/2005/8/layout/chevron1"/>
    <dgm:cxn modelId="{A0EB6F14-BE8F-4796-BAAB-A61BACED933A}" srcId="{75C176D7-5162-4058-847B-601D32315817}" destId="{0C96046A-221B-441A-90EF-5C8433C0904F}" srcOrd="1" destOrd="0" parTransId="{B076BE9D-90B0-4047-885C-2BA2153D2728}" sibTransId="{25A5B17D-96B6-4A6E-85EB-5320AE8D5BD0}"/>
    <dgm:cxn modelId="{E29A4B05-0F27-45D9-A41B-4111E29964F3}" type="presOf" srcId="{75C176D7-5162-4058-847B-601D32315817}" destId="{BC832BD3-3D6D-4B20-8C51-69747E54182C}" srcOrd="0" destOrd="0" presId="urn:microsoft.com/office/officeart/2005/8/layout/chevron1"/>
    <dgm:cxn modelId="{6547B493-7A0C-40E6-A96C-977AEB07E19A}" type="presOf" srcId="{0C96046A-221B-441A-90EF-5C8433C0904F}" destId="{D5D51766-D37F-4C5F-836D-72C1B339CEA9}" srcOrd="0" destOrd="0" presId="urn:microsoft.com/office/officeart/2005/8/layout/chevron1"/>
    <dgm:cxn modelId="{A16A740F-773C-4176-A2BE-10589D95EDEA}" srcId="{75C176D7-5162-4058-847B-601D32315817}" destId="{8186FB35-1A94-4062-8D5C-71F7FC85FD1A}" srcOrd="2" destOrd="0" parTransId="{0B990ADB-D8BF-4631-80A6-34664CD1DEB2}" sibTransId="{508245FB-03EF-4633-81F3-EFDDA15D86D7}"/>
    <dgm:cxn modelId="{DC3FEB64-9AC8-4092-B9E9-70E00C21B6DD}" type="presOf" srcId="{8186FB35-1A94-4062-8D5C-71F7FC85FD1A}" destId="{24EFE1DB-1873-464C-8F84-174157E56AF8}" srcOrd="0" destOrd="0" presId="urn:microsoft.com/office/officeart/2005/8/layout/chevron1"/>
    <dgm:cxn modelId="{6C624DBF-8CDD-4278-932D-003BC522BDA9}" type="presParOf" srcId="{BC832BD3-3D6D-4B20-8C51-69747E54182C}" destId="{9D360F44-75D0-4C36-954C-63BDA70BCE65}" srcOrd="0" destOrd="0" presId="urn:microsoft.com/office/officeart/2005/8/layout/chevron1"/>
    <dgm:cxn modelId="{56CB9FC0-BE79-4DA7-B56E-5A26219BCDCD}" type="presParOf" srcId="{BC832BD3-3D6D-4B20-8C51-69747E54182C}" destId="{0E22A67D-6098-42B6-926E-F70CB17A7FA4}" srcOrd="1" destOrd="0" presId="urn:microsoft.com/office/officeart/2005/8/layout/chevron1"/>
    <dgm:cxn modelId="{3776DBCD-243F-4B5E-8ECB-1A461855D569}" type="presParOf" srcId="{BC832BD3-3D6D-4B20-8C51-69747E54182C}" destId="{D5D51766-D37F-4C5F-836D-72C1B339CEA9}" srcOrd="2" destOrd="0" presId="urn:microsoft.com/office/officeart/2005/8/layout/chevron1"/>
    <dgm:cxn modelId="{7308730F-8F21-49D6-B66B-621DE1EF648B}" type="presParOf" srcId="{BC832BD3-3D6D-4B20-8C51-69747E54182C}" destId="{99943B96-8BF5-4CF6-A964-7D88593D3562}" srcOrd="3" destOrd="0" presId="urn:microsoft.com/office/officeart/2005/8/layout/chevron1"/>
    <dgm:cxn modelId="{0EB235EF-6965-4B90-94F2-D1CAEF7970A1}" type="presParOf" srcId="{BC832BD3-3D6D-4B20-8C51-69747E54182C}" destId="{24EFE1DB-1873-464C-8F84-174157E56AF8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977C2920-0C25-409D-B79B-D127CFFF5716}" type="doc">
      <dgm:prSet loTypeId="urn:microsoft.com/office/officeart/2009/3/layout/CircleRelationship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2CDEBAD-A60A-4FC6-A679-917D5D9BAC44}">
      <dgm:prSet phldrT="[Text]" custT="1"/>
      <dgm:spPr/>
      <dgm:t>
        <a:bodyPr/>
        <a:lstStyle/>
        <a:p>
          <a:r>
            <a:rPr lang="en-US" sz="3200" dirty="0" err="1" smtClean="0"/>
            <a:t>Investasi</a:t>
          </a:r>
          <a:r>
            <a:rPr lang="en-US" sz="3200" dirty="0" smtClean="0"/>
            <a:t> </a:t>
          </a:r>
          <a:r>
            <a:rPr lang="en-US" sz="3200" dirty="0" err="1" smtClean="0"/>
            <a:t>Asing</a:t>
          </a:r>
          <a:r>
            <a:rPr lang="en-US" sz="3200" dirty="0" smtClean="0"/>
            <a:t> </a:t>
          </a:r>
          <a:r>
            <a:rPr lang="en-US" sz="3200" dirty="0" err="1" smtClean="0"/>
            <a:t>Langsung</a:t>
          </a:r>
          <a:r>
            <a:rPr lang="en-US" sz="3200" dirty="0" smtClean="0"/>
            <a:t> V</a:t>
          </a:r>
          <a:r>
            <a:rPr lang="id-ID" sz="3200" dirty="0" smtClean="0"/>
            <a:t>ertikal</a:t>
          </a:r>
          <a:endParaRPr lang="en-US" sz="3200" dirty="0"/>
        </a:p>
      </dgm:t>
    </dgm:pt>
    <dgm:pt modelId="{27A85F60-64F9-4EB9-9B76-727749B9B328}" type="parTrans" cxnId="{B5146447-D3EE-4382-8616-58405CF43C9B}">
      <dgm:prSet/>
      <dgm:spPr/>
      <dgm:t>
        <a:bodyPr/>
        <a:lstStyle/>
        <a:p>
          <a:endParaRPr lang="en-US"/>
        </a:p>
      </dgm:t>
    </dgm:pt>
    <dgm:pt modelId="{247CB8A4-CBA7-4FA5-BC4D-259F80AFCE89}" type="sibTrans" cxnId="{B5146447-D3EE-4382-8616-58405CF43C9B}">
      <dgm:prSet/>
      <dgm:spPr/>
      <dgm:t>
        <a:bodyPr/>
        <a:lstStyle/>
        <a:p>
          <a:endParaRPr lang="en-US"/>
        </a:p>
      </dgm:t>
    </dgm:pt>
    <dgm:pt modelId="{6B45A3A1-E943-4271-B9C4-9E562F9C4FC1}">
      <dgm:prSet phldrT="[Text]" custT="1"/>
      <dgm:spPr/>
      <dgm:t>
        <a:bodyPr/>
        <a:lstStyle/>
        <a:p>
          <a:r>
            <a:rPr lang="en-US" sz="2100" dirty="0" err="1" smtClean="0"/>
            <a:t>Ketidak</a:t>
          </a:r>
          <a:r>
            <a:rPr lang="en-US" sz="2100" dirty="0" smtClean="0"/>
            <a:t> </a:t>
          </a:r>
          <a:r>
            <a:rPr lang="en-US" sz="2100" dirty="0" err="1" smtClean="0"/>
            <a:t>sempurnaan</a:t>
          </a:r>
          <a:r>
            <a:rPr lang="en-US" sz="2100" dirty="0" smtClean="0"/>
            <a:t> </a:t>
          </a:r>
          <a:r>
            <a:rPr lang="en-US" sz="2100" dirty="0" err="1" smtClean="0"/>
            <a:t>Pasar</a:t>
          </a:r>
          <a:endParaRPr lang="en-US" sz="2100" dirty="0"/>
        </a:p>
      </dgm:t>
    </dgm:pt>
    <dgm:pt modelId="{CC7FC97D-EFCB-41AD-A5EC-DA384F9B49EF}" type="parTrans" cxnId="{BCCD4087-4DFF-4DFC-B1CF-BF76ED4E1940}">
      <dgm:prSet/>
      <dgm:spPr/>
      <dgm:t>
        <a:bodyPr/>
        <a:lstStyle/>
        <a:p>
          <a:endParaRPr lang="en-US"/>
        </a:p>
      </dgm:t>
    </dgm:pt>
    <dgm:pt modelId="{40463211-A863-493A-B5E5-87B050684F2D}" type="sibTrans" cxnId="{BCCD4087-4DFF-4DFC-B1CF-BF76ED4E1940}">
      <dgm:prSet/>
      <dgm:spPr/>
      <dgm:t>
        <a:bodyPr/>
        <a:lstStyle/>
        <a:p>
          <a:endParaRPr lang="en-US"/>
        </a:p>
      </dgm:t>
    </dgm:pt>
    <dgm:pt modelId="{2585DE75-D5DB-4A03-B9F6-0002AE0A1CC6}">
      <dgm:prSet phldrT="[Text]" custT="1"/>
      <dgm:spPr/>
      <dgm:t>
        <a:bodyPr/>
        <a:lstStyle/>
        <a:p>
          <a:r>
            <a:rPr lang="en-US" sz="2400" dirty="0" err="1" smtClean="0"/>
            <a:t>Perilaku</a:t>
          </a:r>
          <a:r>
            <a:rPr lang="en-US" sz="2400" dirty="0" smtClean="0"/>
            <a:t> </a:t>
          </a:r>
          <a:r>
            <a:rPr lang="en-US" sz="2400" dirty="0" err="1" smtClean="0"/>
            <a:t>Strategis</a:t>
          </a:r>
          <a:endParaRPr lang="en-US" sz="2400" dirty="0"/>
        </a:p>
      </dgm:t>
    </dgm:pt>
    <dgm:pt modelId="{6748EA5A-BBC7-4F34-84A0-9D0277FE1B9B}" type="parTrans" cxnId="{CF1AB699-530C-4399-B328-2FDEA4512E8F}">
      <dgm:prSet/>
      <dgm:spPr/>
      <dgm:t>
        <a:bodyPr/>
        <a:lstStyle/>
        <a:p>
          <a:endParaRPr lang="en-US"/>
        </a:p>
      </dgm:t>
    </dgm:pt>
    <dgm:pt modelId="{990B94D9-785D-4859-910C-5F34F4834D1B}" type="sibTrans" cxnId="{CF1AB699-530C-4399-B328-2FDEA4512E8F}">
      <dgm:prSet/>
      <dgm:spPr/>
      <dgm:t>
        <a:bodyPr/>
        <a:lstStyle/>
        <a:p>
          <a:endParaRPr lang="en-US"/>
        </a:p>
      </dgm:t>
    </dgm:pt>
    <dgm:pt modelId="{6B3214E3-060C-41A6-9588-BAFC90C71D41}" type="pres">
      <dgm:prSet presAssocID="{977C2920-0C25-409D-B79B-D127CFFF5716}" presName="Name0" presStyleCnt="0">
        <dgm:presLayoutVars>
          <dgm:chMax val="1"/>
          <dgm:chPref val="1"/>
        </dgm:presLayoutVars>
      </dgm:prSet>
      <dgm:spPr/>
      <dgm:t>
        <a:bodyPr/>
        <a:lstStyle/>
        <a:p>
          <a:endParaRPr lang="id-ID"/>
        </a:p>
      </dgm:t>
    </dgm:pt>
    <dgm:pt modelId="{FD3EE2BE-625A-461F-90D7-032D8961D4AD}" type="pres">
      <dgm:prSet presAssocID="{32CDEBAD-A60A-4FC6-A679-917D5D9BAC44}" presName="Parent" presStyleLbl="node0" presStyleIdx="0" presStyleCnt="1">
        <dgm:presLayoutVars>
          <dgm:chMax val="5"/>
          <dgm:chPref val="5"/>
        </dgm:presLayoutVars>
      </dgm:prSet>
      <dgm:spPr/>
      <dgm:t>
        <a:bodyPr/>
        <a:lstStyle/>
        <a:p>
          <a:endParaRPr lang="en-US"/>
        </a:p>
      </dgm:t>
    </dgm:pt>
    <dgm:pt modelId="{2C346BE4-DEB7-4791-91A8-0D5BAE97BB9B}" type="pres">
      <dgm:prSet presAssocID="{32CDEBAD-A60A-4FC6-A679-917D5D9BAC44}" presName="Accent1" presStyleLbl="node1" presStyleIdx="0" presStyleCnt="13"/>
      <dgm:spPr/>
    </dgm:pt>
    <dgm:pt modelId="{C42A35A5-C746-4806-B433-6BF865117B9D}" type="pres">
      <dgm:prSet presAssocID="{32CDEBAD-A60A-4FC6-A679-917D5D9BAC44}" presName="Accent2" presStyleLbl="node1" presStyleIdx="1" presStyleCnt="13"/>
      <dgm:spPr/>
    </dgm:pt>
    <dgm:pt modelId="{5D66941B-9261-4778-BB90-448B7A0DAF21}" type="pres">
      <dgm:prSet presAssocID="{32CDEBAD-A60A-4FC6-A679-917D5D9BAC44}" presName="Accent3" presStyleLbl="node1" presStyleIdx="2" presStyleCnt="13"/>
      <dgm:spPr/>
    </dgm:pt>
    <dgm:pt modelId="{9DBD411C-CC27-4AE5-98A2-670E0C4E8F13}" type="pres">
      <dgm:prSet presAssocID="{32CDEBAD-A60A-4FC6-A679-917D5D9BAC44}" presName="Accent4" presStyleLbl="node1" presStyleIdx="3" presStyleCnt="13"/>
      <dgm:spPr/>
    </dgm:pt>
    <dgm:pt modelId="{1801F9BC-B06E-44FA-805B-94D5CE0EEE5F}" type="pres">
      <dgm:prSet presAssocID="{32CDEBAD-A60A-4FC6-A679-917D5D9BAC44}" presName="Accent5" presStyleLbl="node1" presStyleIdx="4" presStyleCnt="13"/>
      <dgm:spPr/>
    </dgm:pt>
    <dgm:pt modelId="{9E3F0248-AF38-426A-9C8F-9338366A6487}" type="pres">
      <dgm:prSet presAssocID="{32CDEBAD-A60A-4FC6-A679-917D5D9BAC44}" presName="Accent6" presStyleLbl="node1" presStyleIdx="5" presStyleCnt="13"/>
      <dgm:spPr/>
    </dgm:pt>
    <dgm:pt modelId="{5F209DB4-0B07-4BED-AE74-DC989B698B61}" type="pres">
      <dgm:prSet presAssocID="{6B45A3A1-E943-4271-B9C4-9E562F9C4FC1}" presName="Child1" presStyleLbl="node1" presStyleIdx="6" presStyleCnt="13" custScaleX="135482" custLinFactNeighborY="-7581">
        <dgm:presLayoutVars>
          <dgm:chMax val="0"/>
          <dgm:chPref val="0"/>
        </dgm:presLayoutVars>
      </dgm:prSet>
      <dgm:spPr/>
      <dgm:t>
        <a:bodyPr/>
        <a:lstStyle/>
        <a:p>
          <a:endParaRPr lang="id-ID"/>
        </a:p>
      </dgm:t>
    </dgm:pt>
    <dgm:pt modelId="{1ABDFFD2-454D-4934-B350-9B410540C508}" type="pres">
      <dgm:prSet presAssocID="{6B45A3A1-E943-4271-B9C4-9E562F9C4FC1}" presName="Accent7" presStyleCnt="0"/>
      <dgm:spPr/>
    </dgm:pt>
    <dgm:pt modelId="{AF636A99-EE6C-4D96-9AC3-436BF7A2FDEB}" type="pres">
      <dgm:prSet presAssocID="{6B45A3A1-E943-4271-B9C4-9E562F9C4FC1}" presName="AccentHold1" presStyleLbl="node1" presStyleIdx="7" presStyleCnt="13"/>
      <dgm:spPr/>
    </dgm:pt>
    <dgm:pt modelId="{6E80720E-AB6C-4512-8EED-7353C5B90079}" type="pres">
      <dgm:prSet presAssocID="{6B45A3A1-E943-4271-B9C4-9E562F9C4FC1}" presName="Accent8" presStyleCnt="0"/>
      <dgm:spPr/>
    </dgm:pt>
    <dgm:pt modelId="{9C714D6B-E83F-4518-B1DB-6655A3365B9C}" type="pres">
      <dgm:prSet presAssocID="{6B45A3A1-E943-4271-B9C4-9E562F9C4FC1}" presName="AccentHold2" presStyleLbl="node1" presStyleIdx="8" presStyleCnt="13"/>
      <dgm:spPr/>
    </dgm:pt>
    <dgm:pt modelId="{7D859B78-F08D-4849-9C17-1C0E81424095}" type="pres">
      <dgm:prSet presAssocID="{2585DE75-D5DB-4A03-B9F6-0002AE0A1CC6}" presName="Child2" presStyleLbl="node1" presStyleIdx="9" presStyleCnt="13" custScaleX="133270">
        <dgm:presLayoutVars>
          <dgm:chMax val="0"/>
          <dgm:chPref val="0"/>
        </dgm:presLayoutVars>
      </dgm:prSet>
      <dgm:spPr/>
      <dgm:t>
        <a:bodyPr/>
        <a:lstStyle/>
        <a:p>
          <a:endParaRPr lang="id-ID"/>
        </a:p>
      </dgm:t>
    </dgm:pt>
    <dgm:pt modelId="{495F137C-4D67-48E5-959F-8B7BE4ED1472}" type="pres">
      <dgm:prSet presAssocID="{2585DE75-D5DB-4A03-B9F6-0002AE0A1CC6}" presName="Accent9" presStyleCnt="0"/>
      <dgm:spPr/>
    </dgm:pt>
    <dgm:pt modelId="{FF2F5AED-5469-4846-9059-951705468F8F}" type="pres">
      <dgm:prSet presAssocID="{2585DE75-D5DB-4A03-B9F6-0002AE0A1CC6}" presName="AccentHold1" presStyleLbl="node1" presStyleIdx="10" presStyleCnt="13"/>
      <dgm:spPr/>
    </dgm:pt>
    <dgm:pt modelId="{7C485A5F-DC3D-481E-8F07-87C06C4AEC15}" type="pres">
      <dgm:prSet presAssocID="{2585DE75-D5DB-4A03-B9F6-0002AE0A1CC6}" presName="Accent10" presStyleCnt="0"/>
      <dgm:spPr/>
    </dgm:pt>
    <dgm:pt modelId="{F6A309B1-A668-4282-847A-A3C33E080A52}" type="pres">
      <dgm:prSet presAssocID="{2585DE75-D5DB-4A03-B9F6-0002AE0A1CC6}" presName="AccentHold2" presStyleLbl="node1" presStyleIdx="11" presStyleCnt="13"/>
      <dgm:spPr/>
    </dgm:pt>
    <dgm:pt modelId="{7FBB981C-D53C-4916-9EDE-C4E1B1152057}" type="pres">
      <dgm:prSet presAssocID="{2585DE75-D5DB-4A03-B9F6-0002AE0A1CC6}" presName="Accent11" presStyleCnt="0"/>
      <dgm:spPr/>
    </dgm:pt>
    <dgm:pt modelId="{05DEC06B-503B-4D4D-86A5-A91063BEF21A}" type="pres">
      <dgm:prSet presAssocID="{2585DE75-D5DB-4A03-B9F6-0002AE0A1CC6}" presName="AccentHold3" presStyleLbl="node1" presStyleIdx="12" presStyleCnt="13"/>
      <dgm:spPr/>
    </dgm:pt>
  </dgm:ptLst>
  <dgm:cxnLst>
    <dgm:cxn modelId="{CF1AB699-530C-4399-B328-2FDEA4512E8F}" srcId="{32CDEBAD-A60A-4FC6-A679-917D5D9BAC44}" destId="{2585DE75-D5DB-4A03-B9F6-0002AE0A1CC6}" srcOrd="1" destOrd="0" parTransId="{6748EA5A-BBC7-4F34-84A0-9D0277FE1B9B}" sibTransId="{990B94D9-785D-4859-910C-5F34F4834D1B}"/>
    <dgm:cxn modelId="{287410BF-228A-46B2-BFCE-D7917466E23E}" type="presOf" srcId="{32CDEBAD-A60A-4FC6-A679-917D5D9BAC44}" destId="{FD3EE2BE-625A-461F-90D7-032D8961D4AD}" srcOrd="0" destOrd="0" presId="urn:microsoft.com/office/officeart/2009/3/layout/CircleRelationship"/>
    <dgm:cxn modelId="{8D10AD7E-5624-4E44-86A8-E9BF2416FC7B}" type="presOf" srcId="{977C2920-0C25-409D-B79B-D127CFFF5716}" destId="{6B3214E3-060C-41A6-9588-BAFC90C71D41}" srcOrd="0" destOrd="0" presId="urn:microsoft.com/office/officeart/2009/3/layout/CircleRelationship"/>
    <dgm:cxn modelId="{B5146447-D3EE-4382-8616-58405CF43C9B}" srcId="{977C2920-0C25-409D-B79B-D127CFFF5716}" destId="{32CDEBAD-A60A-4FC6-A679-917D5D9BAC44}" srcOrd="0" destOrd="0" parTransId="{27A85F60-64F9-4EB9-9B76-727749B9B328}" sibTransId="{247CB8A4-CBA7-4FA5-BC4D-259F80AFCE89}"/>
    <dgm:cxn modelId="{BCCD4087-4DFF-4DFC-B1CF-BF76ED4E1940}" srcId="{32CDEBAD-A60A-4FC6-A679-917D5D9BAC44}" destId="{6B45A3A1-E943-4271-B9C4-9E562F9C4FC1}" srcOrd="0" destOrd="0" parTransId="{CC7FC97D-EFCB-41AD-A5EC-DA384F9B49EF}" sibTransId="{40463211-A863-493A-B5E5-87B050684F2D}"/>
    <dgm:cxn modelId="{8B822CED-4B44-4558-8B2C-D885C2656768}" type="presOf" srcId="{2585DE75-D5DB-4A03-B9F6-0002AE0A1CC6}" destId="{7D859B78-F08D-4849-9C17-1C0E81424095}" srcOrd="0" destOrd="0" presId="urn:microsoft.com/office/officeart/2009/3/layout/CircleRelationship"/>
    <dgm:cxn modelId="{A1EBBB19-818C-499C-9E83-4832229B5265}" type="presOf" srcId="{6B45A3A1-E943-4271-B9C4-9E562F9C4FC1}" destId="{5F209DB4-0B07-4BED-AE74-DC989B698B61}" srcOrd="0" destOrd="0" presId="urn:microsoft.com/office/officeart/2009/3/layout/CircleRelationship"/>
    <dgm:cxn modelId="{E3320623-45AC-4E84-8720-B82CF07E5F63}" type="presParOf" srcId="{6B3214E3-060C-41A6-9588-BAFC90C71D41}" destId="{FD3EE2BE-625A-461F-90D7-032D8961D4AD}" srcOrd="0" destOrd="0" presId="urn:microsoft.com/office/officeart/2009/3/layout/CircleRelationship"/>
    <dgm:cxn modelId="{8A3A171E-4301-4BF3-B65D-325A97DB0EEF}" type="presParOf" srcId="{6B3214E3-060C-41A6-9588-BAFC90C71D41}" destId="{2C346BE4-DEB7-4791-91A8-0D5BAE97BB9B}" srcOrd="1" destOrd="0" presId="urn:microsoft.com/office/officeart/2009/3/layout/CircleRelationship"/>
    <dgm:cxn modelId="{4D593873-C2CB-4EE5-B56C-93F189D306D7}" type="presParOf" srcId="{6B3214E3-060C-41A6-9588-BAFC90C71D41}" destId="{C42A35A5-C746-4806-B433-6BF865117B9D}" srcOrd="2" destOrd="0" presId="urn:microsoft.com/office/officeart/2009/3/layout/CircleRelationship"/>
    <dgm:cxn modelId="{B9B7F4B6-B1B2-45B3-9957-62C31AFC8B80}" type="presParOf" srcId="{6B3214E3-060C-41A6-9588-BAFC90C71D41}" destId="{5D66941B-9261-4778-BB90-448B7A0DAF21}" srcOrd="3" destOrd="0" presId="urn:microsoft.com/office/officeart/2009/3/layout/CircleRelationship"/>
    <dgm:cxn modelId="{4AB32377-F175-4A18-8D64-36B9DCBF495C}" type="presParOf" srcId="{6B3214E3-060C-41A6-9588-BAFC90C71D41}" destId="{9DBD411C-CC27-4AE5-98A2-670E0C4E8F13}" srcOrd="4" destOrd="0" presId="urn:microsoft.com/office/officeart/2009/3/layout/CircleRelationship"/>
    <dgm:cxn modelId="{CA645C50-3299-4606-BD6C-9CDBD904A2AB}" type="presParOf" srcId="{6B3214E3-060C-41A6-9588-BAFC90C71D41}" destId="{1801F9BC-B06E-44FA-805B-94D5CE0EEE5F}" srcOrd="5" destOrd="0" presId="urn:microsoft.com/office/officeart/2009/3/layout/CircleRelationship"/>
    <dgm:cxn modelId="{BA5D6C86-A772-4015-8E68-34D5E1ADAE98}" type="presParOf" srcId="{6B3214E3-060C-41A6-9588-BAFC90C71D41}" destId="{9E3F0248-AF38-426A-9C8F-9338366A6487}" srcOrd="6" destOrd="0" presId="urn:microsoft.com/office/officeart/2009/3/layout/CircleRelationship"/>
    <dgm:cxn modelId="{E3ECD6CE-A9D4-4AC3-8979-28D9940EA457}" type="presParOf" srcId="{6B3214E3-060C-41A6-9588-BAFC90C71D41}" destId="{5F209DB4-0B07-4BED-AE74-DC989B698B61}" srcOrd="7" destOrd="0" presId="urn:microsoft.com/office/officeart/2009/3/layout/CircleRelationship"/>
    <dgm:cxn modelId="{721A4755-4F7A-4F1B-B6A4-1204B2A85FBA}" type="presParOf" srcId="{6B3214E3-060C-41A6-9588-BAFC90C71D41}" destId="{1ABDFFD2-454D-4934-B350-9B410540C508}" srcOrd="8" destOrd="0" presId="urn:microsoft.com/office/officeart/2009/3/layout/CircleRelationship"/>
    <dgm:cxn modelId="{B4630BDA-EF1B-4260-8DF7-6BDBA83D90E2}" type="presParOf" srcId="{1ABDFFD2-454D-4934-B350-9B410540C508}" destId="{AF636A99-EE6C-4D96-9AC3-436BF7A2FDEB}" srcOrd="0" destOrd="0" presId="urn:microsoft.com/office/officeart/2009/3/layout/CircleRelationship"/>
    <dgm:cxn modelId="{EA4ADE06-B792-4CB9-A404-8B59020AF47D}" type="presParOf" srcId="{6B3214E3-060C-41A6-9588-BAFC90C71D41}" destId="{6E80720E-AB6C-4512-8EED-7353C5B90079}" srcOrd="9" destOrd="0" presId="urn:microsoft.com/office/officeart/2009/3/layout/CircleRelationship"/>
    <dgm:cxn modelId="{084DCFE7-FB31-4DFC-9EA7-4A71F4DB894D}" type="presParOf" srcId="{6E80720E-AB6C-4512-8EED-7353C5B90079}" destId="{9C714D6B-E83F-4518-B1DB-6655A3365B9C}" srcOrd="0" destOrd="0" presId="urn:microsoft.com/office/officeart/2009/3/layout/CircleRelationship"/>
    <dgm:cxn modelId="{72CDEED7-846D-4C8A-8FDD-65AEAEBB7F85}" type="presParOf" srcId="{6B3214E3-060C-41A6-9588-BAFC90C71D41}" destId="{7D859B78-F08D-4849-9C17-1C0E81424095}" srcOrd="10" destOrd="0" presId="urn:microsoft.com/office/officeart/2009/3/layout/CircleRelationship"/>
    <dgm:cxn modelId="{06AEE6C9-997C-4FD8-8F55-049A4901DEFD}" type="presParOf" srcId="{6B3214E3-060C-41A6-9588-BAFC90C71D41}" destId="{495F137C-4D67-48E5-959F-8B7BE4ED1472}" srcOrd="11" destOrd="0" presId="urn:microsoft.com/office/officeart/2009/3/layout/CircleRelationship"/>
    <dgm:cxn modelId="{B5735A41-558F-438B-A566-A59E196E28EF}" type="presParOf" srcId="{495F137C-4D67-48E5-959F-8B7BE4ED1472}" destId="{FF2F5AED-5469-4846-9059-951705468F8F}" srcOrd="0" destOrd="0" presId="urn:microsoft.com/office/officeart/2009/3/layout/CircleRelationship"/>
    <dgm:cxn modelId="{8A0D3C1B-2441-41C1-9B2D-2EB1ABEF1D3E}" type="presParOf" srcId="{6B3214E3-060C-41A6-9588-BAFC90C71D41}" destId="{7C485A5F-DC3D-481E-8F07-87C06C4AEC15}" srcOrd="12" destOrd="0" presId="urn:microsoft.com/office/officeart/2009/3/layout/CircleRelationship"/>
    <dgm:cxn modelId="{71C23A50-6209-4A8E-BA49-F4A91BB33CA3}" type="presParOf" srcId="{7C485A5F-DC3D-481E-8F07-87C06C4AEC15}" destId="{F6A309B1-A668-4282-847A-A3C33E080A52}" srcOrd="0" destOrd="0" presId="urn:microsoft.com/office/officeart/2009/3/layout/CircleRelationship"/>
    <dgm:cxn modelId="{2D500FC9-C6CA-4B31-85F9-96F7B4D62630}" type="presParOf" srcId="{6B3214E3-060C-41A6-9588-BAFC90C71D41}" destId="{7FBB981C-D53C-4916-9EDE-C4E1B1152057}" srcOrd="13" destOrd="0" presId="urn:microsoft.com/office/officeart/2009/3/layout/CircleRelationship"/>
    <dgm:cxn modelId="{B433F228-A1B5-4929-A31D-1F94E160804B}" type="presParOf" srcId="{7FBB981C-D53C-4916-9EDE-C4E1B1152057}" destId="{05DEC06B-503B-4D4D-86A5-A91063BEF21A}" srcOrd="0" destOrd="0" presId="urn:microsoft.com/office/officeart/2009/3/layout/CircleRelationship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4EB10A-DFB1-4313-B61D-3E3AA62B546E}">
      <dsp:nvSpPr>
        <dsp:cNvPr id="0" name=""/>
        <dsp:cNvSpPr/>
      </dsp:nvSpPr>
      <dsp:spPr>
        <a:xfrm rot="10800000">
          <a:off x="2034182" y="1111"/>
          <a:ext cx="6080760" cy="2010251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6465" tIns="213360" rIns="398272" bIns="213360" numCol="1" spcCol="1270" anchor="ctr" anchorCtr="0">
          <a:noAutofit/>
        </a:bodyPr>
        <a:lstStyle/>
        <a:p>
          <a:pPr lvl="0" algn="ctr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600" kern="1200" dirty="0" err="1" smtClean="0"/>
            <a:t>Investasi</a:t>
          </a:r>
          <a:r>
            <a:rPr lang="en-US" sz="5600" kern="1200" dirty="0" smtClean="0"/>
            <a:t> Greenfield </a:t>
          </a:r>
          <a:endParaRPr lang="en-US" sz="5600" kern="1200" dirty="0"/>
        </a:p>
      </dsp:txBody>
      <dsp:txXfrm rot="10800000">
        <a:off x="2536745" y="1111"/>
        <a:ext cx="5578197" cy="2010251"/>
      </dsp:txXfrm>
    </dsp:sp>
    <dsp:sp modelId="{32736FBD-218B-4280-870D-0225A6158E04}">
      <dsp:nvSpPr>
        <dsp:cNvPr id="0" name=""/>
        <dsp:cNvSpPr/>
      </dsp:nvSpPr>
      <dsp:spPr>
        <a:xfrm>
          <a:off x="1029057" y="1111"/>
          <a:ext cx="2010251" cy="2010251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0" r="-20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C3AA4C8-9656-41BA-B74D-E2803241B61C}">
      <dsp:nvSpPr>
        <dsp:cNvPr id="0" name=""/>
        <dsp:cNvSpPr/>
      </dsp:nvSpPr>
      <dsp:spPr>
        <a:xfrm rot="10800000">
          <a:off x="2034182" y="2611437"/>
          <a:ext cx="6080760" cy="2010251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6465" tIns="213360" rIns="398272" bIns="213360" numCol="1" spcCol="1270" anchor="ctr" anchorCtr="0">
          <a:noAutofit/>
        </a:bodyPr>
        <a:lstStyle/>
        <a:p>
          <a:pPr lvl="0" algn="ctr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600" kern="1200" dirty="0" err="1" smtClean="0"/>
            <a:t>Akuisisi</a:t>
          </a:r>
          <a:r>
            <a:rPr lang="en-US" sz="5600" kern="1200" dirty="0" smtClean="0"/>
            <a:t> </a:t>
          </a:r>
          <a:r>
            <a:rPr lang="en-US" sz="5600" kern="1200" dirty="0" err="1" smtClean="0"/>
            <a:t>atau</a:t>
          </a:r>
          <a:r>
            <a:rPr lang="en-US" sz="5600" kern="1200" dirty="0" smtClean="0"/>
            <a:t> merger </a:t>
          </a:r>
          <a:endParaRPr lang="en-US" sz="5600" kern="1200" dirty="0"/>
        </a:p>
      </dsp:txBody>
      <dsp:txXfrm rot="10800000">
        <a:off x="2536745" y="2611437"/>
        <a:ext cx="5578197" cy="2010251"/>
      </dsp:txXfrm>
    </dsp:sp>
    <dsp:sp modelId="{864CC2A8-FB4D-4335-8189-04137E4B6B7F}">
      <dsp:nvSpPr>
        <dsp:cNvPr id="0" name=""/>
        <dsp:cNvSpPr/>
      </dsp:nvSpPr>
      <dsp:spPr>
        <a:xfrm>
          <a:off x="1029057" y="2611437"/>
          <a:ext cx="2010251" cy="2010251"/>
        </a:xfrm>
        <a:prstGeom prst="ellipse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0000" r="-40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96D235-166F-4D90-9556-748FA53D4262}">
      <dsp:nvSpPr>
        <dsp:cNvPr id="0" name=""/>
        <dsp:cNvSpPr/>
      </dsp:nvSpPr>
      <dsp:spPr>
        <a:xfrm>
          <a:off x="2139134" y="2500123"/>
          <a:ext cx="1766001" cy="1522601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9050" rIns="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err="1" smtClean="0"/>
            <a:t>Sumber</a:t>
          </a:r>
          <a:r>
            <a:rPr lang="en-US" sz="1500" kern="1200" dirty="0" smtClean="0"/>
            <a:t> FDI</a:t>
          </a:r>
          <a:endParaRPr lang="en-US" sz="1500" kern="1200" dirty="0"/>
        </a:p>
      </dsp:txBody>
      <dsp:txXfrm>
        <a:off x="2413184" y="2736402"/>
        <a:ext cx="1217901" cy="1050043"/>
      </dsp:txXfrm>
    </dsp:sp>
    <dsp:sp modelId="{F6384DE8-B222-40D3-97C9-8C99E2B752F4}">
      <dsp:nvSpPr>
        <dsp:cNvPr id="0" name=""/>
        <dsp:cNvSpPr/>
      </dsp:nvSpPr>
      <dsp:spPr>
        <a:xfrm>
          <a:off x="2185012" y="3172320"/>
          <a:ext cx="206766" cy="178206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F4E781F-6C28-4812-9DF6-12A78809C1CA}">
      <dsp:nvSpPr>
        <dsp:cNvPr id="0" name=""/>
        <dsp:cNvSpPr/>
      </dsp:nvSpPr>
      <dsp:spPr>
        <a:xfrm>
          <a:off x="629548" y="1682303"/>
          <a:ext cx="1766001" cy="1522601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8000" b="-8000"/>
          </a:stretch>
        </a:blip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C607DCA-B27E-4AEF-A52F-407DA8473183}">
      <dsp:nvSpPr>
        <dsp:cNvPr id="0" name=""/>
        <dsp:cNvSpPr/>
      </dsp:nvSpPr>
      <dsp:spPr>
        <a:xfrm>
          <a:off x="1831812" y="3003768"/>
          <a:ext cx="206766" cy="178206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EAAB5B3-BBCA-4CCE-B222-CF0AB14C5B7B}">
      <dsp:nvSpPr>
        <dsp:cNvPr id="0" name=""/>
        <dsp:cNvSpPr/>
      </dsp:nvSpPr>
      <dsp:spPr>
        <a:xfrm>
          <a:off x="3643692" y="1664201"/>
          <a:ext cx="1766001" cy="1522601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9050" rIns="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err="1" smtClean="0"/>
            <a:t>Perkembangan</a:t>
          </a:r>
          <a:r>
            <a:rPr lang="en-US" sz="1500" kern="1200" dirty="0" smtClean="0"/>
            <a:t> FDI</a:t>
          </a:r>
          <a:endParaRPr lang="en-US" sz="1500" kern="1200" dirty="0"/>
        </a:p>
      </dsp:txBody>
      <dsp:txXfrm>
        <a:off x="3917742" y="1900480"/>
        <a:ext cx="1217901" cy="1050043"/>
      </dsp:txXfrm>
    </dsp:sp>
    <dsp:sp modelId="{AAA797C5-A94A-4506-8C6D-F98894D18A39}">
      <dsp:nvSpPr>
        <dsp:cNvPr id="0" name=""/>
        <dsp:cNvSpPr/>
      </dsp:nvSpPr>
      <dsp:spPr>
        <a:xfrm>
          <a:off x="4850983" y="2984057"/>
          <a:ext cx="206766" cy="178206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7067335-7585-45EF-96AB-A08BA425B344}">
      <dsp:nvSpPr>
        <dsp:cNvPr id="0" name=""/>
        <dsp:cNvSpPr/>
      </dsp:nvSpPr>
      <dsp:spPr>
        <a:xfrm>
          <a:off x="5148250" y="2500123"/>
          <a:ext cx="1766001" cy="1522601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0" r="-10000"/>
          </a:stretch>
        </a:blip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DCD16B9-36B6-4FB1-96E4-6B98EFF134F9}">
      <dsp:nvSpPr>
        <dsp:cNvPr id="0" name=""/>
        <dsp:cNvSpPr/>
      </dsp:nvSpPr>
      <dsp:spPr>
        <a:xfrm>
          <a:off x="5194128" y="3172320"/>
          <a:ext cx="206766" cy="178206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17109C7-23F3-463D-9813-74DCBEC78454}">
      <dsp:nvSpPr>
        <dsp:cNvPr id="0" name=""/>
        <dsp:cNvSpPr/>
      </dsp:nvSpPr>
      <dsp:spPr>
        <a:xfrm>
          <a:off x="2139134" y="831899"/>
          <a:ext cx="1766001" cy="1522601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9050" rIns="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err="1" smtClean="0"/>
            <a:t>Pertumbuhan</a:t>
          </a:r>
          <a:r>
            <a:rPr lang="en-US" sz="1500" kern="1200" dirty="0" smtClean="0"/>
            <a:t> FDI</a:t>
          </a:r>
          <a:endParaRPr lang="en-US" sz="1500" kern="1200" dirty="0"/>
        </a:p>
      </dsp:txBody>
      <dsp:txXfrm>
        <a:off x="2413184" y="1068178"/>
        <a:ext cx="1217901" cy="1050043"/>
      </dsp:txXfrm>
    </dsp:sp>
    <dsp:sp modelId="{7C88CE1F-158F-473C-ABD7-9FB40856E5D1}">
      <dsp:nvSpPr>
        <dsp:cNvPr id="0" name=""/>
        <dsp:cNvSpPr/>
      </dsp:nvSpPr>
      <dsp:spPr>
        <a:xfrm>
          <a:off x="3336370" y="864885"/>
          <a:ext cx="206766" cy="178206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67EF871-448A-4FBE-AF42-4E97CE03DB8B}">
      <dsp:nvSpPr>
        <dsp:cNvPr id="0" name=""/>
        <dsp:cNvSpPr/>
      </dsp:nvSpPr>
      <dsp:spPr>
        <a:xfrm>
          <a:off x="3643692" y="0"/>
          <a:ext cx="1766001" cy="1522601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000" b="-3000"/>
          </a:stretch>
        </a:blip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6F7A3D8-C97D-4323-8ECF-00F3E234E08C}">
      <dsp:nvSpPr>
        <dsp:cNvPr id="0" name=""/>
        <dsp:cNvSpPr/>
      </dsp:nvSpPr>
      <dsp:spPr>
        <a:xfrm>
          <a:off x="3695855" y="668576"/>
          <a:ext cx="206766" cy="178206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4CE52C9-7496-4D28-81D8-49AB32F34C95}">
      <dsp:nvSpPr>
        <dsp:cNvPr id="0" name=""/>
        <dsp:cNvSpPr/>
      </dsp:nvSpPr>
      <dsp:spPr>
        <a:xfrm>
          <a:off x="95251" y="0"/>
          <a:ext cx="6515097" cy="2606039"/>
        </a:xfrm>
        <a:prstGeom prst="leftRightRibb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733F7EC-058A-49AD-B600-3F7C8992F501}">
      <dsp:nvSpPr>
        <dsp:cNvPr id="0" name=""/>
        <dsp:cNvSpPr/>
      </dsp:nvSpPr>
      <dsp:spPr>
        <a:xfrm>
          <a:off x="761995" y="396244"/>
          <a:ext cx="2149982" cy="1276959"/>
        </a:xfrm>
        <a:prstGeom prst="rect">
          <a:avLst/>
        </a:prstGeom>
        <a:noFill/>
        <a:ln w="15875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31572" rIns="0" bIns="14097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 smtClean="0"/>
            <a:t>Flow of FDI</a:t>
          </a:r>
          <a:endParaRPr lang="en-US" sz="3700" kern="1200" dirty="0"/>
        </a:p>
      </dsp:txBody>
      <dsp:txXfrm>
        <a:off x="761995" y="396244"/>
        <a:ext cx="2149982" cy="1276959"/>
      </dsp:txXfrm>
    </dsp:sp>
    <dsp:sp modelId="{87962C52-3990-4137-BB45-AA7D91AAE583}">
      <dsp:nvSpPr>
        <dsp:cNvPr id="0" name=""/>
        <dsp:cNvSpPr/>
      </dsp:nvSpPr>
      <dsp:spPr>
        <a:xfrm>
          <a:off x="3352800" y="873023"/>
          <a:ext cx="2540888" cy="1276959"/>
        </a:xfrm>
        <a:prstGeom prst="rect">
          <a:avLst/>
        </a:prstGeom>
        <a:noFill/>
        <a:ln w="15875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31572" rIns="0" bIns="14097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 smtClean="0"/>
            <a:t>Stock of FDI</a:t>
          </a:r>
          <a:endParaRPr lang="en-US" sz="3700" kern="1200" dirty="0"/>
        </a:p>
      </dsp:txBody>
      <dsp:txXfrm>
        <a:off x="3352800" y="873023"/>
        <a:ext cx="2540888" cy="127695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D3EE2BE-625A-461F-90D7-032D8961D4AD}">
      <dsp:nvSpPr>
        <dsp:cNvPr id="0" name=""/>
        <dsp:cNvSpPr/>
      </dsp:nvSpPr>
      <dsp:spPr>
        <a:xfrm>
          <a:off x="2418487" y="1626436"/>
          <a:ext cx="2839295" cy="292577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err="1" smtClean="0"/>
            <a:t>Investasi</a:t>
          </a:r>
          <a:r>
            <a:rPr lang="en-US" sz="3200" kern="1200" dirty="0" smtClean="0"/>
            <a:t> </a:t>
          </a:r>
          <a:r>
            <a:rPr lang="en-US" sz="3200" kern="1200" dirty="0" err="1" smtClean="0"/>
            <a:t>Asing</a:t>
          </a:r>
          <a:r>
            <a:rPr lang="en-US" sz="3200" kern="1200" dirty="0" smtClean="0"/>
            <a:t> </a:t>
          </a:r>
          <a:r>
            <a:rPr lang="en-US" sz="3200" kern="1200" dirty="0" err="1" smtClean="0"/>
            <a:t>Langsung</a:t>
          </a:r>
          <a:r>
            <a:rPr lang="en-US" sz="3200" kern="1200" dirty="0" smtClean="0"/>
            <a:t> Hori</a:t>
          </a:r>
          <a:r>
            <a:rPr lang="id-ID" sz="3200" kern="1200" dirty="0" smtClean="0"/>
            <a:t>z</a:t>
          </a:r>
          <a:r>
            <a:rPr lang="en-US" sz="3200" kern="1200" dirty="0" err="1" smtClean="0"/>
            <a:t>ontal</a:t>
          </a:r>
          <a:endParaRPr lang="en-US" sz="3200" kern="1200" dirty="0"/>
        </a:p>
      </dsp:txBody>
      <dsp:txXfrm>
        <a:off x="2834292" y="2054906"/>
        <a:ext cx="2007685" cy="2068838"/>
      </dsp:txXfrm>
    </dsp:sp>
    <dsp:sp modelId="{C42A35A5-C746-4806-B433-6BF865117B9D}">
      <dsp:nvSpPr>
        <dsp:cNvPr id="0" name=""/>
        <dsp:cNvSpPr/>
      </dsp:nvSpPr>
      <dsp:spPr>
        <a:xfrm>
          <a:off x="2771198" y="4650298"/>
          <a:ext cx="295579" cy="29554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D66941B-9261-4778-BB90-448B7A0DAF21}">
      <dsp:nvSpPr>
        <dsp:cNvPr id="0" name=""/>
        <dsp:cNvSpPr/>
      </dsp:nvSpPr>
      <dsp:spPr>
        <a:xfrm>
          <a:off x="5546487" y="2743972"/>
          <a:ext cx="295579" cy="29554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DBD411C-CC27-4AE5-98A2-670E0C4E8F13}">
      <dsp:nvSpPr>
        <dsp:cNvPr id="0" name=""/>
        <dsp:cNvSpPr/>
      </dsp:nvSpPr>
      <dsp:spPr>
        <a:xfrm>
          <a:off x="4134023" y="4964851"/>
          <a:ext cx="407644" cy="40826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801F9BC-B06E-44FA-805B-94D5CE0EEE5F}">
      <dsp:nvSpPr>
        <dsp:cNvPr id="0" name=""/>
        <dsp:cNvSpPr/>
      </dsp:nvSpPr>
      <dsp:spPr>
        <a:xfrm>
          <a:off x="2853930" y="1667936"/>
          <a:ext cx="295579" cy="29554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E3F0248-AF38-426A-9C8F-9338366A6487}">
      <dsp:nvSpPr>
        <dsp:cNvPr id="0" name=""/>
        <dsp:cNvSpPr/>
      </dsp:nvSpPr>
      <dsp:spPr>
        <a:xfrm>
          <a:off x="1923569" y="3359317"/>
          <a:ext cx="295579" cy="29554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2BA7CA3-D3A1-48D1-A9C7-65F20110F158}">
      <dsp:nvSpPr>
        <dsp:cNvPr id="0" name=""/>
        <dsp:cNvSpPr/>
      </dsp:nvSpPr>
      <dsp:spPr>
        <a:xfrm>
          <a:off x="106926" y="1642238"/>
          <a:ext cx="2271965" cy="204160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 smtClean="0"/>
            <a:t>Keuntungan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Lokasi</a:t>
          </a:r>
          <a:r>
            <a:rPr lang="en-US" sz="2000" kern="1200" dirty="0" smtClean="0"/>
            <a:t> yang </a:t>
          </a:r>
          <a:r>
            <a:rPr lang="en-US" sz="2000" kern="1200" dirty="0" err="1" smtClean="0"/>
            <a:t>Spesifik</a:t>
          </a:r>
          <a:endParaRPr lang="en-US" sz="2000" kern="1200" dirty="0"/>
        </a:p>
      </dsp:txBody>
      <dsp:txXfrm>
        <a:off x="439648" y="1941224"/>
        <a:ext cx="1606521" cy="1443631"/>
      </dsp:txXfrm>
    </dsp:sp>
    <dsp:sp modelId="{675708C1-40CB-48D0-80FC-151090681932}">
      <dsp:nvSpPr>
        <dsp:cNvPr id="0" name=""/>
        <dsp:cNvSpPr/>
      </dsp:nvSpPr>
      <dsp:spPr>
        <a:xfrm>
          <a:off x="3323999" y="1681043"/>
          <a:ext cx="407644" cy="40826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693C5EB-4E1C-4104-BE76-CBFB6B57B76C}">
      <dsp:nvSpPr>
        <dsp:cNvPr id="0" name=""/>
        <dsp:cNvSpPr/>
      </dsp:nvSpPr>
      <dsp:spPr>
        <a:xfrm>
          <a:off x="638212" y="3844909"/>
          <a:ext cx="737068" cy="73723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7A067B7-E9D9-4FED-9061-415A12525F04}">
      <dsp:nvSpPr>
        <dsp:cNvPr id="0" name=""/>
        <dsp:cNvSpPr/>
      </dsp:nvSpPr>
      <dsp:spPr>
        <a:xfrm>
          <a:off x="5016346" y="849447"/>
          <a:ext cx="2832253" cy="222479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err="1" smtClean="0"/>
            <a:t>Ketidak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sempurnaan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Pasar</a:t>
          </a:r>
          <a:endParaRPr lang="en-US" sz="2400" kern="1200" dirty="0"/>
        </a:p>
      </dsp:txBody>
      <dsp:txXfrm>
        <a:off x="5431120" y="1175261"/>
        <a:ext cx="2002705" cy="1573171"/>
      </dsp:txXfrm>
    </dsp:sp>
    <dsp:sp modelId="{AF636A99-EE6C-4D96-9AC3-436BF7A2FDEB}">
      <dsp:nvSpPr>
        <dsp:cNvPr id="0" name=""/>
        <dsp:cNvSpPr/>
      </dsp:nvSpPr>
      <dsp:spPr>
        <a:xfrm>
          <a:off x="5021513" y="2245273"/>
          <a:ext cx="407644" cy="40826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C714D6B-E83F-4518-B1DB-6655A3365B9C}">
      <dsp:nvSpPr>
        <dsp:cNvPr id="0" name=""/>
        <dsp:cNvSpPr/>
      </dsp:nvSpPr>
      <dsp:spPr>
        <a:xfrm>
          <a:off x="357675" y="4722383"/>
          <a:ext cx="295579" cy="29554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FC0C3E6-F3EA-444C-8DF6-F8675BF69B20}">
      <dsp:nvSpPr>
        <dsp:cNvPr id="0" name=""/>
        <dsp:cNvSpPr/>
      </dsp:nvSpPr>
      <dsp:spPr>
        <a:xfrm>
          <a:off x="3302940" y="4301668"/>
          <a:ext cx="295579" cy="29554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7581C7C-54AC-4902-916C-951DDD7ABDB5}">
      <dsp:nvSpPr>
        <dsp:cNvPr id="0" name=""/>
        <dsp:cNvSpPr/>
      </dsp:nvSpPr>
      <dsp:spPr>
        <a:xfrm>
          <a:off x="5029199" y="3561849"/>
          <a:ext cx="2283265" cy="195212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err="1" smtClean="0"/>
            <a:t>Perilaku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Strateg</a:t>
          </a:r>
          <a:r>
            <a:rPr lang="id-ID" sz="2400" kern="1200" dirty="0" smtClean="0"/>
            <a:t>i</a:t>
          </a:r>
          <a:r>
            <a:rPr lang="en-US" sz="2400" kern="1200" dirty="0" smtClean="0"/>
            <a:t>s</a:t>
          </a:r>
          <a:endParaRPr lang="en-US" sz="2400" kern="1200" dirty="0"/>
        </a:p>
      </dsp:txBody>
      <dsp:txXfrm>
        <a:off x="5363575" y="3847731"/>
        <a:ext cx="1614513" cy="1380358"/>
      </dsp:txXfrm>
    </dsp:sp>
    <dsp:sp modelId="{FF2F5AED-5469-4846-9059-951705468F8F}">
      <dsp:nvSpPr>
        <dsp:cNvPr id="0" name=""/>
        <dsp:cNvSpPr/>
      </dsp:nvSpPr>
      <dsp:spPr>
        <a:xfrm>
          <a:off x="5967669" y="3740714"/>
          <a:ext cx="295579" cy="29554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018C3BA-9D50-4D5D-A35C-75E1327C9FEA}">
      <dsp:nvSpPr>
        <dsp:cNvPr id="0" name=""/>
        <dsp:cNvSpPr/>
      </dsp:nvSpPr>
      <dsp:spPr>
        <a:xfrm>
          <a:off x="1982431" y="4598244"/>
          <a:ext cx="1744502" cy="173107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err="1" smtClean="0"/>
            <a:t>Siklus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Hidup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Produk</a:t>
          </a:r>
          <a:endParaRPr lang="en-US" sz="2400" kern="1200" dirty="0"/>
        </a:p>
      </dsp:txBody>
      <dsp:txXfrm>
        <a:off x="2237907" y="4851754"/>
        <a:ext cx="1233550" cy="1224054"/>
      </dsp:txXfrm>
    </dsp:sp>
    <dsp:sp modelId="{22A84C67-6BE2-40BF-9632-5C1093E821CE}">
      <dsp:nvSpPr>
        <dsp:cNvPr id="0" name=""/>
        <dsp:cNvSpPr/>
      </dsp:nvSpPr>
      <dsp:spPr>
        <a:xfrm>
          <a:off x="3440577" y="5017932"/>
          <a:ext cx="295579" cy="29554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AF5D33A-6519-41F3-B7C2-16B6A95CBB43}">
      <dsp:nvSpPr>
        <dsp:cNvPr id="0" name=""/>
        <dsp:cNvSpPr/>
      </dsp:nvSpPr>
      <dsp:spPr>
        <a:xfrm>
          <a:off x="2895597" y="149741"/>
          <a:ext cx="2115652" cy="175525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err="1" smtClean="0"/>
            <a:t>Biaya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Transportasi</a:t>
          </a:r>
          <a:endParaRPr lang="en-US" sz="2400" kern="1200" dirty="0"/>
        </a:p>
      </dsp:txBody>
      <dsp:txXfrm>
        <a:off x="3205427" y="406792"/>
        <a:ext cx="1495992" cy="1241153"/>
      </dsp:txXfrm>
    </dsp:sp>
    <dsp:sp modelId="{5716665F-A1B4-4E53-94A0-A3D86E797F34}">
      <dsp:nvSpPr>
        <dsp:cNvPr id="0" name=""/>
        <dsp:cNvSpPr/>
      </dsp:nvSpPr>
      <dsp:spPr>
        <a:xfrm>
          <a:off x="1692671" y="1622064"/>
          <a:ext cx="295579" cy="29554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43CC6D6-DBBE-43B7-8E5F-2853A8FDA877}">
      <dsp:nvSpPr>
        <dsp:cNvPr id="0" name=""/>
        <dsp:cNvSpPr/>
      </dsp:nvSpPr>
      <dsp:spPr>
        <a:xfrm>
          <a:off x="5134330" y="373024"/>
          <a:ext cx="295579" cy="29554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360F44-75D0-4C36-954C-63BDA70BCE65}">
      <dsp:nvSpPr>
        <dsp:cNvPr id="0" name=""/>
        <dsp:cNvSpPr/>
      </dsp:nvSpPr>
      <dsp:spPr>
        <a:xfrm>
          <a:off x="2232" y="1488033"/>
          <a:ext cx="2719833" cy="108793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010" tIns="25337" rIns="25337" bIns="25337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900" kern="1200" dirty="0" smtClean="0"/>
            <a:t>industri luar negeri </a:t>
          </a:r>
          <a:endParaRPr lang="id-ID" sz="1900" kern="1200" dirty="0"/>
        </a:p>
      </dsp:txBody>
      <dsp:txXfrm>
        <a:off x="546199" y="1488033"/>
        <a:ext cx="1631900" cy="1087933"/>
      </dsp:txXfrm>
    </dsp:sp>
    <dsp:sp modelId="{D5D51766-D37F-4C5F-836D-72C1B339CEA9}">
      <dsp:nvSpPr>
        <dsp:cNvPr id="0" name=""/>
        <dsp:cNvSpPr/>
      </dsp:nvSpPr>
      <dsp:spPr>
        <a:xfrm>
          <a:off x="2450083" y="1488033"/>
          <a:ext cx="2719833" cy="108793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010" tIns="25337" rIns="25337" bIns="25337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900" kern="1200" dirty="0" smtClean="0"/>
            <a:t>menjual output dari proses produksi </a:t>
          </a:r>
          <a:endParaRPr lang="id-ID" sz="1900" kern="1200" dirty="0"/>
        </a:p>
      </dsp:txBody>
      <dsp:txXfrm>
        <a:off x="2994050" y="1488033"/>
        <a:ext cx="1631900" cy="1087933"/>
      </dsp:txXfrm>
    </dsp:sp>
    <dsp:sp modelId="{24EFE1DB-1873-464C-8F84-174157E56AF8}">
      <dsp:nvSpPr>
        <dsp:cNvPr id="0" name=""/>
        <dsp:cNvSpPr/>
      </dsp:nvSpPr>
      <dsp:spPr>
        <a:xfrm>
          <a:off x="4897933" y="1488033"/>
          <a:ext cx="2719833" cy="108793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010" tIns="25337" rIns="25337" bIns="25337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900" kern="1200" dirty="0" smtClean="0"/>
            <a:t>untuk</a:t>
          </a:r>
          <a:r>
            <a:rPr lang="id-ID" sz="1900" kern="1200" baseline="0" dirty="0" smtClean="0"/>
            <a:t> </a:t>
          </a:r>
          <a:r>
            <a:rPr lang="id-ID" sz="1900" kern="1200" dirty="0" smtClean="0"/>
            <a:t>dalam negeri perusahaan</a:t>
          </a:r>
          <a:endParaRPr lang="id-ID" sz="1900" kern="1200" dirty="0"/>
        </a:p>
      </dsp:txBody>
      <dsp:txXfrm>
        <a:off x="5441900" y="1488033"/>
        <a:ext cx="1631900" cy="1087933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360F44-75D0-4C36-954C-63BDA70BCE65}">
      <dsp:nvSpPr>
        <dsp:cNvPr id="0" name=""/>
        <dsp:cNvSpPr/>
      </dsp:nvSpPr>
      <dsp:spPr>
        <a:xfrm>
          <a:off x="0" y="1538067"/>
          <a:ext cx="2719833" cy="108793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800" kern="1200" dirty="0" smtClean="0"/>
            <a:t>industri luar negeri </a:t>
          </a:r>
          <a:endParaRPr lang="id-ID" sz="1800" kern="1200" dirty="0"/>
        </a:p>
      </dsp:txBody>
      <dsp:txXfrm>
        <a:off x="543967" y="1538067"/>
        <a:ext cx="1631900" cy="1087933"/>
      </dsp:txXfrm>
    </dsp:sp>
    <dsp:sp modelId="{D5D51766-D37F-4C5F-836D-72C1B339CEA9}">
      <dsp:nvSpPr>
        <dsp:cNvPr id="0" name=""/>
        <dsp:cNvSpPr/>
      </dsp:nvSpPr>
      <dsp:spPr>
        <a:xfrm>
          <a:off x="2450083" y="1488033"/>
          <a:ext cx="2719833" cy="108793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800" kern="1200" dirty="0" smtClean="0"/>
            <a:t>menyediakan input </a:t>
          </a:r>
          <a:endParaRPr lang="id-ID" sz="1800" kern="1200" dirty="0"/>
        </a:p>
      </dsp:txBody>
      <dsp:txXfrm>
        <a:off x="2994050" y="1488033"/>
        <a:ext cx="1631900" cy="1087933"/>
      </dsp:txXfrm>
    </dsp:sp>
    <dsp:sp modelId="{24EFE1DB-1873-464C-8F84-174157E56AF8}">
      <dsp:nvSpPr>
        <dsp:cNvPr id="0" name=""/>
        <dsp:cNvSpPr/>
      </dsp:nvSpPr>
      <dsp:spPr>
        <a:xfrm>
          <a:off x="4897933" y="1488033"/>
          <a:ext cx="2719833" cy="108793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800" kern="1200" dirty="0" smtClean="0"/>
            <a:t>proses produksi dalam negeri perusahaan</a:t>
          </a:r>
          <a:endParaRPr lang="id-ID" sz="1800" kern="1200" dirty="0"/>
        </a:p>
      </dsp:txBody>
      <dsp:txXfrm>
        <a:off x="5441900" y="1488033"/>
        <a:ext cx="1631900" cy="1087933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D3EE2BE-625A-461F-90D7-032D8961D4AD}">
      <dsp:nvSpPr>
        <dsp:cNvPr id="0" name=""/>
        <dsp:cNvSpPr/>
      </dsp:nvSpPr>
      <dsp:spPr>
        <a:xfrm>
          <a:off x="1504643" y="849400"/>
          <a:ext cx="4507001" cy="450690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err="1" smtClean="0"/>
            <a:t>Investasi</a:t>
          </a:r>
          <a:r>
            <a:rPr lang="en-US" sz="3200" kern="1200" dirty="0" smtClean="0"/>
            <a:t> </a:t>
          </a:r>
          <a:r>
            <a:rPr lang="en-US" sz="3200" kern="1200" dirty="0" err="1" smtClean="0"/>
            <a:t>Asing</a:t>
          </a:r>
          <a:r>
            <a:rPr lang="en-US" sz="3200" kern="1200" dirty="0" smtClean="0"/>
            <a:t> </a:t>
          </a:r>
          <a:r>
            <a:rPr lang="en-US" sz="3200" kern="1200" dirty="0" err="1" smtClean="0"/>
            <a:t>Langsung</a:t>
          </a:r>
          <a:r>
            <a:rPr lang="en-US" sz="3200" kern="1200" dirty="0" smtClean="0"/>
            <a:t> V</a:t>
          </a:r>
          <a:r>
            <a:rPr lang="id-ID" sz="3200" kern="1200" dirty="0" smtClean="0"/>
            <a:t>ertikal</a:t>
          </a:r>
          <a:endParaRPr lang="en-US" sz="3200" kern="1200" dirty="0"/>
        </a:p>
      </dsp:txBody>
      <dsp:txXfrm>
        <a:off x="2164678" y="1509421"/>
        <a:ext cx="3186931" cy="3186862"/>
      </dsp:txXfrm>
    </dsp:sp>
    <dsp:sp modelId="{2C346BE4-DEB7-4791-91A8-0D5BAE97BB9B}">
      <dsp:nvSpPr>
        <dsp:cNvPr id="0" name=""/>
        <dsp:cNvSpPr/>
      </dsp:nvSpPr>
      <dsp:spPr>
        <a:xfrm>
          <a:off x="4076240" y="644062"/>
          <a:ext cx="501243" cy="50123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42A35A5-C746-4806-B433-6BF865117B9D}">
      <dsp:nvSpPr>
        <dsp:cNvPr id="0" name=""/>
        <dsp:cNvSpPr/>
      </dsp:nvSpPr>
      <dsp:spPr>
        <a:xfrm>
          <a:off x="2889349" y="5021445"/>
          <a:ext cx="362940" cy="36329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D66941B-9261-4778-BB90-448B7A0DAF21}">
      <dsp:nvSpPr>
        <dsp:cNvPr id="0" name=""/>
        <dsp:cNvSpPr/>
      </dsp:nvSpPr>
      <dsp:spPr>
        <a:xfrm>
          <a:off x="6301661" y="2678487"/>
          <a:ext cx="362940" cy="36329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DBD411C-CC27-4AE5-98A2-670E0C4E8F13}">
      <dsp:nvSpPr>
        <dsp:cNvPr id="0" name=""/>
        <dsp:cNvSpPr/>
      </dsp:nvSpPr>
      <dsp:spPr>
        <a:xfrm>
          <a:off x="4564911" y="5407902"/>
          <a:ext cx="501243" cy="50123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801F9BC-B06E-44FA-805B-94D5CE0EEE5F}">
      <dsp:nvSpPr>
        <dsp:cNvPr id="0" name=""/>
        <dsp:cNvSpPr/>
      </dsp:nvSpPr>
      <dsp:spPr>
        <a:xfrm>
          <a:off x="2992448" y="1356427"/>
          <a:ext cx="362940" cy="36329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E3F0248-AF38-426A-9C8F-9338366A6487}">
      <dsp:nvSpPr>
        <dsp:cNvPr id="0" name=""/>
        <dsp:cNvSpPr/>
      </dsp:nvSpPr>
      <dsp:spPr>
        <a:xfrm>
          <a:off x="1848305" y="3434552"/>
          <a:ext cx="362940" cy="36329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F209DB4-0B07-4BED-AE74-DC989B698B61}">
      <dsp:nvSpPr>
        <dsp:cNvPr id="0" name=""/>
        <dsp:cNvSpPr/>
      </dsp:nvSpPr>
      <dsp:spPr>
        <a:xfrm>
          <a:off x="-228602" y="1523991"/>
          <a:ext cx="2482443" cy="183171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err="1" smtClean="0"/>
            <a:t>Ketidak</a:t>
          </a:r>
          <a:r>
            <a:rPr lang="en-US" sz="2100" kern="1200" dirty="0" smtClean="0"/>
            <a:t> </a:t>
          </a:r>
          <a:r>
            <a:rPr lang="en-US" sz="2100" kern="1200" dirty="0" err="1" smtClean="0"/>
            <a:t>sempurnaan</a:t>
          </a:r>
          <a:r>
            <a:rPr lang="en-US" sz="2100" kern="1200" dirty="0" smtClean="0"/>
            <a:t> </a:t>
          </a:r>
          <a:r>
            <a:rPr lang="en-US" sz="2100" kern="1200" dirty="0" err="1" smtClean="0"/>
            <a:t>Pasar</a:t>
          </a:r>
          <a:endParaRPr lang="en-US" sz="2100" kern="1200" dirty="0"/>
        </a:p>
      </dsp:txBody>
      <dsp:txXfrm>
        <a:off x="134943" y="1792240"/>
        <a:ext cx="1755353" cy="1295221"/>
      </dsp:txXfrm>
    </dsp:sp>
    <dsp:sp modelId="{AF636A99-EE6C-4D96-9AC3-436BF7A2FDEB}">
      <dsp:nvSpPr>
        <dsp:cNvPr id="0" name=""/>
        <dsp:cNvSpPr/>
      </dsp:nvSpPr>
      <dsp:spPr>
        <a:xfrm>
          <a:off x="3569129" y="1372222"/>
          <a:ext cx="501243" cy="50123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C714D6B-E83F-4518-B1DB-6655A3365B9C}">
      <dsp:nvSpPr>
        <dsp:cNvPr id="0" name=""/>
        <dsp:cNvSpPr/>
      </dsp:nvSpPr>
      <dsp:spPr>
        <a:xfrm>
          <a:off x="268298" y="4031611"/>
          <a:ext cx="906094" cy="90611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D859B78-F08D-4849-9C17-1C0E81424095}">
      <dsp:nvSpPr>
        <dsp:cNvPr id="0" name=""/>
        <dsp:cNvSpPr/>
      </dsp:nvSpPr>
      <dsp:spPr>
        <a:xfrm>
          <a:off x="6168688" y="800961"/>
          <a:ext cx="2441913" cy="183171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err="1" smtClean="0"/>
            <a:t>Perilaku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Strategis</a:t>
          </a:r>
          <a:endParaRPr lang="en-US" sz="2400" kern="1200" dirty="0"/>
        </a:p>
      </dsp:txBody>
      <dsp:txXfrm>
        <a:off x="6526298" y="1069210"/>
        <a:ext cx="1726693" cy="1295221"/>
      </dsp:txXfrm>
    </dsp:sp>
    <dsp:sp modelId="{FF2F5AED-5469-4846-9059-951705468F8F}">
      <dsp:nvSpPr>
        <dsp:cNvPr id="0" name=""/>
        <dsp:cNvSpPr/>
      </dsp:nvSpPr>
      <dsp:spPr>
        <a:xfrm>
          <a:off x="5656247" y="2065632"/>
          <a:ext cx="501243" cy="50123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6A309B1-A668-4282-847A-A3C33E080A52}">
      <dsp:nvSpPr>
        <dsp:cNvPr id="0" name=""/>
        <dsp:cNvSpPr/>
      </dsp:nvSpPr>
      <dsp:spPr>
        <a:xfrm>
          <a:off x="-76201" y="5109899"/>
          <a:ext cx="362940" cy="36329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DEC06B-503B-4D4D-86A5-A91063BEF21A}">
      <dsp:nvSpPr>
        <dsp:cNvPr id="0" name=""/>
        <dsp:cNvSpPr/>
      </dsp:nvSpPr>
      <dsp:spPr>
        <a:xfrm>
          <a:off x="3543145" y="4592868"/>
          <a:ext cx="362940" cy="36329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HexagonCluster">
  <dgm:title val=""/>
  <dgm:desc val=""/>
  <dgm:catLst>
    <dgm:cat type="picture" pri="21000"/>
    <dgm:cat type="relationship" pri="3200"/>
    <dgm:cat type="pictureconvert" pri="21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clrData>
  <dgm:layoutNode name="Name0">
    <dgm:varLst>
      <dgm:chMax val="21"/>
      <dgm:chPref val="21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alg type="composite">
          <dgm:param type="ar" val="1.3871"/>
        </dgm:alg>
        <dgm:constrLst>
          <dgm:constr type="primFontSz" for="des" ptType="node" op="equ" val="65"/>
          <dgm:constr type="l" for="ch" forName="text1" refType="w" fact="0.4525"/>
          <dgm:constr type="t" for="ch" forName="text1" refType="h" fact="0.346"/>
          <dgm:constr type="w" for="ch" forName="text1" refType="w" fact="0.5475"/>
          <dgm:constr type="h" for="ch" forName="text1" refType="h" fact="0.654"/>
          <dgm:constr type="l" for="ch" forName="textaccent1" refType="w" fact="0.4652"/>
          <dgm:constr type="t" for="ch" forName="textaccent1" refType="h" fact="0.6348"/>
          <dgm:constr type="w" for="ch" forName="textaccent1" refType="w" fact="0.0639"/>
          <dgm:constr type="h" for="ch" forName="textaccent1" refType="h" fact="0.0765"/>
          <dgm:constr type="l" for="ch" forName="image1" refType="w" fact="0"/>
          <dgm:constr type="t" for="ch" forName="image1" refType="h" fact="0"/>
          <dgm:constr type="w" for="ch" forName="image1" refType="w" fact="0.5468"/>
          <dgm:constr type="h" for="ch" forName="image1" refType="h" fact="0.6538"/>
          <dgm:constr type="l" for="ch" forName="imageaccent1" refType="w" fact="0.3702"/>
          <dgm:constr type="t" for="ch" forName="imageaccent1" refType="h" fact="0.5633"/>
          <dgm:constr type="w" for="ch" forName="imageaccent1" refType="w" fact="0.0639"/>
          <dgm:constr type="h" for="ch" forName="imageaccent1" refType="h" fact="0.0765"/>
        </dgm:constrLst>
      </dgm:if>
      <dgm:if name="Name3" axis="ch" ptType="node" func="cnt" op="equ" val="2">
        <dgm:alg type="composite">
          <dgm:param type="ar" val="2.6443"/>
        </dgm:alg>
        <dgm:constrLst>
          <dgm:constr type="primFontSz" for="des" ptType="node" op="equ" val="65"/>
          <dgm:constr type="l" for="ch" forName="text1" refType="w" fact="0.2383"/>
          <dgm:constr type="t" for="ch" forName="text1" refType="h" fact="0.3501"/>
          <dgm:constr type="w" for="ch" forName="text1" refType="w" fact="0.285"/>
          <dgm:constr type="h" for="ch" forName="text1" refType="h" fact="0.6499"/>
          <dgm:constr type="l" for="ch" forName="textaccent1" refType="w" fact="0.2472"/>
          <dgm:constr type="t" for="ch" forName="textaccent1" refType="h" fact="0.6371"/>
          <dgm:constr type="w" for="ch" forName="textaccent1" refType="w" fact="0.0333"/>
          <dgm:constr type="h" for="ch" forName="textaccent1" refType="h" fact="0.076"/>
          <dgm:constr type="l" for="ch" forName="image1" refType="w" fact="0"/>
          <dgm:constr type="t" for="ch" forName="image1" refType="h" fact="0"/>
          <dgm:constr type="w" for="ch" forName="image1" refType="w" fact="0.285"/>
          <dgm:constr type="h" for="ch" forName="image1" refType="h" fact="0.6499"/>
          <dgm:constr type="l" for="ch" forName="imageaccent1" refType="w" fact="0.1942"/>
          <dgm:constr type="t" for="ch" forName="imageaccent1" refType="h" fact="0.5602"/>
          <dgm:constr type="w" for="ch" forName="imageaccent1" refType="w" fact="0.0333"/>
          <dgm:constr type="h" for="ch" forName="imageaccent1" refType="h" fact="0.076"/>
          <dgm:constr type="l" for="ch" forName="text2" refType="w" fact="0.4767"/>
          <dgm:constr type="t" for="ch" forName="text2" refType="h" fact="0"/>
          <dgm:constr type="w" for="ch" forName="text2" refType="w" fact="0.285"/>
          <dgm:constr type="h" for="ch" forName="text2" refType="h" fact="0.6499"/>
          <dgm:constr type="l" for="ch" forName="textaccent2" refType="w" fact="0.6709"/>
          <dgm:constr type="t" for="ch" forName="textaccent2" refType="h" fact="0.5602"/>
          <dgm:constr type="w" for="ch" forName="textaccent2" refType="w" fact="0.0333"/>
          <dgm:constr type="h" for="ch" forName="textaccent2" refType="h" fact="0.076"/>
          <dgm:constr type="l" for="ch" forName="image2" refType="w" fact="0.715"/>
          <dgm:constr type="t" for="ch" forName="image2" refType="h" fact="0.3501"/>
          <dgm:constr type="w" for="ch" forName="image2" refType="w" fact="0.285"/>
          <dgm:constr type="h" for="ch" forName="image2" refType="h" fact="0.6499"/>
          <dgm:constr type="l" for="ch" forName="imageaccent2" refType="w" fact="0.7239"/>
          <dgm:constr type="t" for="ch" forName="imageaccent2" refType="h" fact="0.6371"/>
          <dgm:constr type="w" for="ch" forName="imageaccent2" refType="w" fact="0.0333"/>
          <dgm:constr type="h" for="ch" forName="imageaccent2" refType="h" fact="0.076"/>
        </dgm:constrLst>
      </dgm:if>
      <dgm:if name="Name4" axis="ch" ptType="node" func="cnt" op="equ" val="3">
        <dgm:alg type="composite">
          <dgm:param type="ar" val="1.5623"/>
        </dgm:alg>
        <dgm:constrLst>
          <dgm:constr type="primFontSz" for="des" ptType="node" op="equ" val="65"/>
          <dgm:constr type="l" for="ch" forName="text1" refType="w" fact="0.2402"/>
          <dgm:constr type="t" for="ch" forName="text1" refType="h" fact="0.6215"/>
          <dgm:constr type="w" for="ch" forName="text1" refType="w" fact="0.281"/>
          <dgm:constr type="h" for="ch" forName="text1" refType="h" fact="0.3785"/>
          <dgm:constr type="l" for="ch" forName="textaccent1" refType="w" fact="0.2475"/>
          <dgm:constr type="t" for="ch" forName="textaccent1" refType="h" fact="0.7886"/>
          <dgm:constr type="w" for="ch" forName="textaccent1" refType="w" fact="0.0329"/>
          <dgm:constr type="h" for="ch" forName="textaccent1" refType="h" fact="0.0443"/>
          <dgm:constr type="l" for="ch" forName="image1" refType="w" fact="0"/>
          <dgm:constr type="t" for="ch" forName="image1" refType="h" fact="0.4182"/>
          <dgm:constr type="w" for="ch" forName="image1" refType="w" fact="0.281"/>
          <dgm:constr type="h" for="ch" forName="image1" refType="h" fact="0.3785"/>
          <dgm:constr type="l" for="ch" forName="imageaccent1" refType="w" fact="0.1913"/>
          <dgm:constr type="t" for="ch" forName="imageaccent1" refType="h" fact="0.7467"/>
          <dgm:constr type="w" for="ch" forName="imageaccent1" refType="w" fact="0.0329"/>
          <dgm:constr type="h" for="ch" forName="imageaccent1" refType="h" fact="0.0443"/>
          <dgm:constr type="l" for="ch" forName="text2" refType="w" fact="0.4796"/>
          <dgm:constr type="t" for="ch" forName="text2" refType="h" fact="0.4137"/>
          <dgm:constr type="w" for="ch" forName="text2" refType="w" fact="0.281"/>
          <dgm:constr type="h" for="ch" forName="text2" refType="h" fact="0.3785"/>
          <dgm:constr type="l" for="ch" forName="textaccent2" refType="w" fact="0.6717"/>
          <dgm:constr type="t" for="ch" forName="textaccent2" refType="h" fact="0.7418"/>
          <dgm:constr type="w" for="ch" forName="textaccent2" refType="w" fact="0.0329"/>
          <dgm:constr type="h" for="ch" forName="textaccent2" refType="h" fact="0.0443"/>
          <dgm:constr type="l" for="ch" forName="image2" refType="w" fact="0.719"/>
          <dgm:constr type="t" for="ch" forName="image2" refType="h" fact="0.6215"/>
          <dgm:constr type="w" for="ch" forName="image2" refType="w" fact="0.281"/>
          <dgm:constr type="h" for="ch" forName="image2" refType="h" fact="0.3785"/>
          <dgm:constr type="l" for="ch" forName="imageaccent2" refType="w" fact="0.7263"/>
          <dgm:constr type="t" for="ch" forName="imageaccent2" refType="h" fact="0.7886"/>
          <dgm:constr type="w" for="ch" forName="imageaccent2" refType="w" fact="0.0329"/>
          <dgm:constr type="h" for="ch" forName="imageaccent2" refType="h" fact="0.0443"/>
          <dgm:constr type="l" for="ch" forName="text3" refType="w" fact="0.2402"/>
          <dgm:constr type="t" for="ch" forName="text3" refType="h" fact="0.2068"/>
          <dgm:constr type="w" for="ch" forName="text3" refType="w" fact="0.281"/>
          <dgm:constr type="h" for="ch" forName="text3" refType="h" fact="0.3785"/>
          <dgm:constr type="l" for="ch" forName="textaccent3" refType="w" fact="0.4307"/>
          <dgm:constr type="t" for="ch" forName="textaccent3" refType="h" fact="0.215"/>
          <dgm:constr type="w" for="ch" forName="textaccent3" refType="w" fact="0.0329"/>
          <dgm:constr type="h" for="ch" forName="textaccent3" refType="h" fact="0.0443"/>
          <dgm:constr type="l" for="ch" forName="image3" refType="w" fact="0.4796"/>
          <dgm:constr type="t" for="ch" forName="image3" refType="h" fact="0"/>
          <dgm:constr type="w" for="ch" forName="image3" refType="w" fact="0.281"/>
          <dgm:constr type="h" for="ch" forName="image3" refType="h" fact="0.3785"/>
          <dgm:constr type="l" for="ch" forName="imageaccent3" refType="w" fact="0.4879"/>
          <dgm:constr type="t" for="ch" forName="imageaccent3" refType="h" fact="0.1662"/>
          <dgm:constr type="w" for="ch" forName="imageaccent3" refType="w" fact="0.0329"/>
          <dgm:constr type="h" for="ch" forName="imageaccent3" refType="h" fact="0.0443"/>
        </dgm:constrLst>
      </dgm:if>
      <dgm:if name="Name5" axis="ch" ptType="node" func="cnt" op="equ" val="4">
        <dgm:alg type="composite">
          <dgm:param type="ar" val="1.943"/>
        </dgm:alg>
        <dgm:constrLst>
          <dgm:constr type="primFontSz" for="des" ptType="node" op="equ" val="65"/>
          <dgm:constr type="l" for="ch" forName="image2" refType="w" fact="0.5787"/>
          <dgm:constr type="t" for="ch" forName="image2" refType="h" fact="0.6208"/>
          <dgm:constr type="w" for="ch" forName="image2" refType="w" fact="0.227"/>
          <dgm:constr type="h" for="ch" forName="image2" refType="h" fact="0.3786"/>
          <dgm:constr type="l" for="ch" forName="text4" refType="w" fact="0.5787"/>
          <dgm:constr type="t" for="ch" forName="text4" refType="h" fact="0.2081"/>
          <dgm:constr type="w" for="ch" forName="text4" refType="w" fact="0.227"/>
          <dgm:constr type="h" for="ch" forName="text4" refType="h" fact="0.3786"/>
          <dgm:constr type="l" for="ch" forName="text2" refType="w" fact="0.3852"/>
          <dgm:constr type="t" for="ch" forName="text2" refType="h" fact="0.4127"/>
          <dgm:constr type="w" for="ch" forName="text2" refType="w" fact="0.227"/>
          <dgm:constr type="h" for="ch" forName="text2" refType="h" fact="0.3786"/>
          <dgm:constr type="l" for="ch" forName="image3" refType="w" fact="0.3852"/>
          <dgm:constr type="t" for="ch" forName="image3" refType="h" fact="0"/>
          <dgm:constr type="w" for="ch" forName="image3" refType="w" fact="0.227"/>
          <dgm:constr type="h" for="ch" forName="image3" refType="h" fact="0.3786"/>
          <dgm:constr type="l" for="ch" forName="text1" refType="w" fact="0.1927"/>
          <dgm:constr type="t" for="ch" forName="text1" refType="h" fact="0.6214"/>
          <dgm:constr type="w" for="ch" forName="text1" refType="w" fact="0.227"/>
          <dgm:constr type="h" for="ch" forName="text1" refType="h" fact="0.3786"/>
          <dgm:constr type="l" for="ch" forName="textaccent1" refType="w" fact="0.1998"/>
          <dgm:constr type="t" for="ch" forName="textaccent1" refType="h" fact="0.7887"/>
          <dgm:constr type="w" for="ch" forName="textaccent1" refType="w" fact="0.0265"/>
          <dgm:constr type="h" for="ch" forName="textaccent1" refType="h" fact="0.0444"/>
          <dgm:constr type="l" for="ch" forName="image1" refType="w" fact="0"/>
          <dgm:constr type="t" for="ch" forName="image1" refType="h" fact="0.4156"/>
          <dgm:constr type="w" for="ch" forName="image1" refType="w" fact="0.227"/>
          <dgm:constr type="h" for="ch" forName="image1" refType="h" fact="0.3786"/>
          <dgm:constr type="l" for="ch" forName="imageaccent1" refType="w" fact="0.1537"/>
          <dgm:constr type="t" for="ch" forName="imageaccent1" refType="h" fact="0.7417"/>
          <dgm:constr type="w" for="ch" forName="imageaccent1" refType="w" fact="0.0265"/>
          <dgm:constr type="h" for="ch" forName="imageaccent1" refType="h" fact="0.0444"/>
          <dgm:constr type="l" for="ch" forName="textaccent2" refType="w" fact="0.5407"/>
          <dgm:constr type="t" for="ch" forName="textaccent2" refType="h" fact="0.7384"/>
          <dgm:constr type="w" for="ch" forName="textaccent2" refType="w" fact="0.0265"/>
          <dgm:constr type="h" for="ch" forName="textaccent2" refType="h" fact="0.0444"/>
          <dgm:constr type="l" for="ch" forName="imageaccent2" refType="w" fact="0.5839"/>
          <dgm:constr type="t" for="ch" forName="imageaccent2" refType="h" fact="0.7904"/>
          <dgm:constr type="w" for="ch" forName="imageaccent2" refType="w" fact="0.0265"/>
          <dgm:constr type="h" for="ch" forName="imageaccent2" refType="h" fact="0.0444"/>
          <dgm:constr type="l" for="ch" forName="text3" refType="w" fact="0.1927"/>
          <dgm:constr type="t" for="ch" forName="text3" refType="h" fact="0.2087"/>
          <dgm:constr type="w" for="ch" forName="text3" refType="w" fact="0.227"/>
          <dgm:constr type="h" for="ch" forName="text3" refType="h" fact="0.3786"/>
          <dgm:constr type="l" for="ch" forName="textaccent3" refType="w" fact="0.3472"/>
          <dgm:constr type="t" for="ch" forName="textaccent3" refType="h" fact="0.2165"/>
          <dgm:constr type="w" for="ch" forName="textaccent3" refType="w" fact="0.0265"/>
          <dgm:constr type="h" for="ch" forName="textaccent3" refType="h" fact="0.0444"/>
          <dgm:constr type="l" for="ch" forName="imageaccent3" refType="w" fact="0.3904"/>
          <dgm:constr type="t" for="ch" forName="imageaccent3" refType="h" fact="0.1678"/>
          <dgm:constr type="w" for="ch" forName="imageaccent3" refType="w" fact="0.0265"/>
          <dgm:constr type="h" for="ch" forName="imageaccent3" refType="h" fact="0.0444"/>
          <dgm:constr type="l" for="ch" forName="textaccent4" refType="w" fact="0.7739"/>
          <dgm:constr type="t" for="ch" forName="textaccent4" refType="h" fact="0.3752"/>
          <dgm:constr type="w" for="ch" forName="textaccent4" refType="w" fact="0.0265"/>
          <dgm:constr type="h" for="ch" forName="textaccent4" refType="h" fact="0.0444"/>
          <dgm:constr type="l" for="ch" forName="image4" refType="w" fact="0.773"/>
          <dgm:constr type="t" for="ch" forName="image4" refType="h" fact="0.4162"/>
          <dgm:constr type="w" for="ch" forName="image4" refType="w" fact="0.227"/>
          <dgm:constr type="h" for="ch" forName="image4" refType="h" fact="0.3786"/>
          <dgm:constr type="l" for="ch" forName="imageaccent4" refType="w" fact="0.8188"/>
          <dgm:constr type="t" for="ch" forName="imageaccent4" refType="h" fact="0.4229"/>
          <dgm:constr type="w" for="ch" forName="imageaccent4" refType="w" fact="0.0265"/>
          <dgm:constr type="h" for="ch" forName="imageaccent4" refType="h" fact="0.0444"/>
        </dgm:constrLst>
      </dgm:if>
      <dgm:if name="Name6" axis="ch" ptType="node" func="cnt" op="equ" val="5">
        <dgm:alg type="composite">
          <dgm:param type="ar" val="2.3203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4193"/>
          <dgm:constr type="w" for="ch" forName="image4" refType="w" fact="0.1886"/>
          <dgm:constr type="h" for="ch" forName="image4" refType="h" fact="0.3757"/>
          <dgm:constr type="l" for="ch" forName="text5" refType="w" fact="0.6491"/>
          <dgm:constr type="t" for="ch" forName="text5" refType="h" fact="0.004"/>
          <dgm:constr type="w" for="ch" forName="text5" refType="w" fact="0.1886"/>
          <dgm:constr type="h" for="ch" forName="text5" refType="h" fact="0.3757"/>
          <dgm:constr type="l" for="ch" forName="image5" refType="w" fact="0.8114"/>
          <dgm:constr type="t" for="ch" forName="image5" refType="h" fact="0.2136"/>
          <dgm:constr type="w" for="ch" forName="image5" refType="w" fact="0.1886"/>
          <dgm:constr type="h" for="ch" forName="image5" refType="h" fact="0.3757"/>
          <dgm:constr type="l" for="ch" forName="image2" refType="w" fact="0.4868"/>
          <dgm:constr type="t" for="ch" forName="image2" refType="h" fact="0.6235"/>
          <dgm:constr type="w" for="ch" forName="image2" refType="w" fact="0.1886"/>
          <dgm:constr type="h" for="ch" forName="image2" refType="h" fact="0.3757"/>
          <dgm:constr type="l" for="ch" forName="text4" refType="w" fact="0.4868"/>
          <dgm:constr type="t" for="ch" forName="text4" refType="h" fact="0.2081"/>
          <dgm:constr type="w" for="ch" forName="text4" refType="w" fact="0.1886"/>
          <dgm:constr type="h" for="ch" forName="text4" refType="h" fact="0.3757"/>
          <dgm:constr type="l" for="ch" forName="text2" refType="w" fact="0.3246"/>
          <dgm:constr type="t" for="ch" forName="text2" refType="h" fact="0.4154"/>
          <dgm:constr type="w" for="ch" forName="text2" refType="w" fact="0.1886"/>
          <dgm:constr type="h" for="ch" forName="text2" refType="h" fact="0.3757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757"/>
          <dgm:constr type="l" for="ch" forName="text1" refType="w" fact="0.1623"/>
          <dgm:constr type="t" for="ch" forName="text1" refType="h" fact="0.6243"/>
          <dgm:constr type="w" for="ch" forName="text1" refType="w" fact="0.1886"/>
          <dgm:constr type="h" for="ch" forName="text1" refType="h" fact="0.3757"/>
          <dgm:constr type="l" for="ch" forName="text3" refType="w" fact="0.1623"/>
          <dgm:constr type="t" for="ch" forName="text3" refType="h" fact="0.2089"/>
          <dgm:constr type="w" for="ch" forName="text3" refType="w" fact="0.1886"/>
          <dgm:constr type="h" for="ch" forName="text3" refType="h" fact="0.3757"/>
          <dgm:constr type="l" for="ch" forName="textaccent1" refType="w" fact="0.1668"/>
          <dgm:constr type="t" for="ch" forName="textaccent1" refType="h" fact="0.7923"/>
          <dgm:constr type="w" for="ch" forName="textaccent1" refType="w" fact="0.022"/>
          <dgm:constr type="h" for="ch" forName="textaccent1" refType="h" fact="0.044"/>
          <dgm:constr type="l" for="ch" forName="image1" refType="w" fact="0"/>
          <dgm:constr type="t" for="ch" forName="image1" refType="h" fact="0.4166"/>
          <dgm:constr type="w" for="ch" forName="image1" refType="w" fact="0.1886"/>
          <dgm:constr type="h" for="ch" forName="image1" refType="h" fact="0.3757"/>
          <dgm:constr type="l" for="ch" forName="imageaccent1" refType="w" fact="0.1292"/>
          <dgm:constr type="t" for="ch" forName="imageaccent1" refType="h" fact="0.7424"/>
          <dgm:constr type="w" for="ch" forName="imageaccent1" refType="w" fact="0.022"/>
          <dgm:constr type="h" for="ch" forName="imageaccent1" refType="h" fact="0.044"/>
          <dgm:constr type="l" for="ch" forName="textaccent2" refType="w" fact="0.4544"/>
          <dgm:constr type="t" for="ch" forName="textaccent2" refType="h" fact="0.7404"/>
          <dgm:constr type="w" for="ch" forName="textaccent2" refType="w" fact="0.022"/>
          <dgm:constr type="h" for="ch" forName="textaccent2" refType="h" fact="0.044"/>
          <dgm:constr type="l" for="ch" forName="imageaccent2" refType="w" fact="0.4914"/>
          <dgm:constr type="t" for="ch" forName="imageaccent2" refType="h" fact="0.7907"/>
          <dgm:constr type="w" for="ch" forName="imageaccent2" refType="w" fact="0.022"/>
          <dgm:constr type="h" for="ch" forName="imageaccent2" refType="h" fact="0.044"/>
          <dgm:constr type="l" for="ch" forName="textaccent3" refType="w" fact="0.2915"/>
          <dgm:constr type="t" for="ch" forName="textaccent3" refType="h" fact="0.216"/>
          <dgm:constr type="w" for="ch" forName="textaccent3" refType="w" fact="0.022"/>
          <dgm:constr type="h" for="ch" forName="textaccent3" refType="h" fact="0.044"/>
          <dgm:constr type="l" for="ch" forName="imageaccent3" refType="w" fact="0.3299"/>
          <dgm:constr type="t" for="ch" forName="imageaccent3" refType="h" fact="0.1665"/>
          <dgm:constr type="w" for="ch" forName="imageaccent3" refType="w" fact="0.022"/>
          <dgm:constr type="h" for="ch" forName="imageaccent3" refType="h" fact="0.044"/>
          <dgm:constr type="l" for="ch" forName="textaccent4" refType="w" fact="0.65"/>
          <dgm:constr type="t" for="ch" forName="textaccent4" refType="h" fact="0.3746"/>
          <dgm:constr type="w" for="ch" forName="textaccent4" refType="w" fact="0.022"/>
          <dgm:constr type="h" for="ch" forName="textaccent4" refType="h" fact="0.044"/>
          <dgm:constr type="l" for="ch" forName="imageaccent4" refType="w" fact="0.6859"/>
          <dgm:constr type="t" for="ch" forName="imageaccent4" refType="h" fact="0.4261"/>
          <dgm:constr type="w" for="ch" forName="imageaccent4" refType="w" fact="0.022"/>
          <dgm:constr type="h" for="ch" forName="imageaccent4" refType="h" fact="0.044"/>
          <dgm:constr type="l" for="ch" forName="textaccent5" refType="w" fact="0.8123"/>
          <dgm:constr type="t" for="ch" forName="textaccent5" refType="h" fact="0.1724"/>
          <dgm:constr type="w" for="ch" forName="textaccent5" refType="w" fact="0.022"/>
          <dgm:constr type="h" for="ch" forName="textaccent5" refType="h" fact="0.044"/>
          <dgm:constr type="l" for="ch" forName="imageaccent5" refType="w" fact="0.849"/>
          <dgm:constr type="t" for="ch" forName="imageaccent5" refType="h" fact="0.222"/>
          <dgm:constr type="w" for="ch" forName="imageaccent5" refType="w" fact="0.022"/>
          <dgm:constr type="h" for="ch" forName="imageaccent5" refType="h" fact="0.044"/>
        </dgm:constrLst>
      </dgm:if>
      <dgm:if name="Name7" axis="ch" ptType="node" func="cnt" op="equ" val="6">
        <dgm:alg type="composite">
          <dgm:param type="ar" val="1.9179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3466"/>
          <dgm:constr type="w" for="ch" forName="image4" refType="w" fact="0.1886"/>
          <dgm:constr type="h" for="ch" forName="image4" refType="h" fact="0.3106"/>
          <dgm:constr type="l" for="ch" forName="text5" refType="w" fact="0.6491"/>
          <dgm:constr type="t" for="ch" forName="text5" refType="h" fact="0.0033"/>
          <dgm:constr type="w" for="ch" forName="text5" refType="w" fact="0.1886"/>
          <dgm:constr type="h" for="ch" forName="text5" refType="h" fact="0.3106"/>
          <dgm:constr type="l" for="ch" forName="image5" refType="w" fact="0.8114"/>
          <dgm:constr type="t" for="ch" forName="image5" refType="h" fact="0.1766"/>
          <dgm:constr type="w" for="ch" forName="image5" refType="w" fact="0.1886"/>
          <dgm:constr type="h" for="ch" forName="image5" refType="h" fact="0.3106"/>
          <dgm:constr type="l" for="ch" forName="image2" refType="w" fact="0.4868"/>
          <dgm:constr type="t" for="ch" forName="image2" refType="h" fact="0.5154"/>
          <dgm:constr type="w" for="ch" forName="image2" refType="w" fact="0.1886"/>
          <dgm:constr type="h" for="ch" forName="image2" refType="h" fact="0.3106"/>
          <dgm:constr type="l" for="ch" forName="text4" refType="w" fact="0.4868"/>
          <dgm:constr type="t" for="ch" forName="text4" refType="h" fact="0.172"/>
          <dgm:constr type="w" for="ch" forName="text4" refType="w" fact="0.1886"/>
          <dgm:constr type="h" for="ch" forName="text4" refType="h" fact="0.3106"/>
          <dgm:constr type="l" for="ch" forName="text2" refType="w" fact="0.3246"/>
          <dgm:constr type="t" for="ch" forName="text2" refType="h" fact="0.3434"/>
          <dgm:constr type="w" for="ch" forName="text2" refType="w" fact="0.1886"/>
          <dgm:constr type="h" for="ch" forName="text2" refType="h" fact="0.3106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106"/>
          <dgm:constr type="l" for="ch" forName="text1" refType="w" fact="0.1623"/>
          <dgm:constr type="t" for="ch" forName="text1" refType="h" fact="0.516"/>
          <dgm:constr type="w" for="ch" forName="text1" refType="w" fact="0.1886"/>
          <dgm:constr type="h" for="ch" forName="text1" refType="h" fact="0.3106"/>
          <dgm:constr type="l" for="ch" forName="text3" refType="w" fact="0.1623"/>
          <dgm:constr type="t" for="ch" forName="text3" refType="h" fact="0.1727"/>
          <dgm:constr type="w" for="ch" forName="text3" refType="w" fact="0.1886"/>
          <dgm:constr type="h" for="ch" forName="text3" refType="h" fact="0.3106"/>
          <dgm:constr type="l" for="ch" forName="textaccent1" refType="w" fact="0.1668"/>
          <dgm:constr type="t" for="ch" forName="textaccent1" refType="h" fact="0.6549"/>
          <dgm:constr type="w" for="ch" forName="textaccent1" refType="w" fact="0.022"/>
          <dgm:constr type="h" for="ch" forName="textaccent1" refType="h" fact="0.0364"/>
          <dgm:constr type="l" for="ch" forName="image1" refType="w" fact="0"/>
          <dgm:constr type="t" for="ch" forName="image1" refType="h" fact="0.3443"/>
          <dgm:constr type="w" for="ch" forName="image1" refType="w" fact="0.1886"/>
          <dgm:constr type="h" for="ch" forName="image1" refType="h" fact="0.3106"/>
          <dgm:constr type="l" for="ch" forName="imageaccent1" refType="w" fact="0.1292"/>
          <dgm:constr type="t" for="ch" forName="imageaccent1" refType="h" fact="0.6137"/>
          <dgm:constr type="w" for="ch" forName="imageaccent1" refType="w" fact="0.022"/>
          <dgm:constr type="h" for="ch" forName="imageaccent1" refType="h" fact="0.0364"/>
          <dgm:constr type="l" for="ch" forName="textaccent2" refType="w" fact="0.4544"/>
          <dgm:constr type="t" for="ch" forName="textaccent2" refType="h" fact="0.612"/>
          <dgm:constr type="w" for="ch" forName="textaccent2" refType="w" fact="0.022"/>
          <dgm:constr type="h" for="ch" forName="textaccent2" refType="h" fact="0.0364"/>
          <dgm:constr type="l" for="ch" forName="imageaccent2" refType="w" fact="0.4914"/>
          <dgm:constr type="t" for="ch" forName="imageaccent2" refType="h" fact="0.6536"/>
          <dgm:constr type="w" for="ch" forName="imageaccent2" refType="w" fact="0.022"/>
          <dgm:constr type="h" for="ch" forName="imageaccent2" refType="h" fact="0.0364"/>
          <dgm:constr type="l" for="ch" forName="textaccent3" refType="w" fact="0.2915"/>
          <dgm:constr type="t" for="ch" forName="textaccent3" refType="h" fact="0.1786"/>
          <dgm:constr type="w" for="ch" forName="textaccent3" refType="w" fact="0.022"/>
          <dgm:constr type="h" for="ch" forName="textaccent3" refType="h" fact="0.0364"/>
          <dgm:constr type="l" for="ch" forName="imageaccent3" refType="w" fact="0.3299"/>
          <dgm:constr type="t" for="ch" forName="imageaccent3" refType="h" fact="0.1376"/>
          <dgm:constr type="w" for="ch" forName="imageaccent3" refType="w" fact="0.022"/>
          <dgm:constr type="h" for="ch" forName="imageaccent3" refType="h" fact="0.0364"/>
          <dgm:constr type="l" for="ch" forName="textaccent4" refType="w" fact="0.65"/>
          <dgm:constr type="t" for="ch" forName="textaccent4" refType="h" fact="0.3096"/>
          <dgm:constr type="w" for="ch" forName="textaccent4" refType="w" fact="0.022"/>
          <dgm:constr type="h" for="ch" forName="textaccent4" refType="h" fact="0.0364"/>
          <dgm:constr type="l" for="ch" forName="imageaccent4" refType="w" fact="0.6859"/>
          <dgm:constr type="t" for="ch" forName="imageaccent4" refType="h" fact="0.3522"/>
          <dgm:constr type="w" for="ch" forName="imageaccent4" refType="w" fact="0.022"/>
          <dgm:constr type="h" for="ch" forName="imageaccent4" refType="h" fact="0.0364"/>
          <dgm:constr type="l" for="ch" forName="textaccent5" refType="w" fact="0.8123"/>
          <dgm:constr type="t" for="ch" forName="textaccent5" refType="h" fact="0.1425"/>
          <dgm:constr type="w" for="ch" forName="textaccent5" refType="w" fact="0.022"/>
          <dgm:constr type="h" for="ch" forName="textaccent5" refType="h" fact="0.0364"/>
          <dgm:constr type="l" for="ch" forName="imageaccent5" refType="w" fact="0.849"/>
          <dgm:constr type="t" for="ch" forName="imageaccent5" refType="h" fact="0.1835"/>
          <dgm:constr type="w" for="ch" forName="imageaccent5" refType="w" fact="0.022"/>
          <dgm:constr type="h" for="ch" forName="imageaccent5" refType="h" fact="0.0364"/>
          <dgm:constr type="l" for="ch" forName="image6" refType="w" fact="0.6491"/>
          <dgm:constr type="t" for="ch" forName="image6" refType="h" fact="0.6894"/>
          <dgm:constr type="w" for="ch" forName="image6" refType="w" fact="0.1886"/>
          <dgm:constr type="h" for="ch" forName="image6" refType="h" fact="0.3106"/>
          <dgm:constr type="l" for="ch" forName="text6" refType="w" fact="0.8114"/>
          <dgm:constr type="t" for="ch" forName="text6" refType="h" fact="0.5194"/>
          <dgm:constr type="w" for="ch" forName="text6" refType="w" fact="0.1886"/>
          <dgm:constr type="h" for="ch" forName="text6" refType="h" fact="0.3106"/>
          <dgm:constr type="l" for="ch" forName="imageaccent6" refType="w" fact="0.8138"/>
          <dgm:constr type="t" for="ch" forName="imageaccent6" refType="h" fact="0.8257"/>
          <dgm:constr type="w" for="ch" forName="imageaccent6" refType="w" fact="0.022"/>
          <dgm:constr type="h" for="ch" forName="imageaccent6" refType="h" fact="0.0364"/>
          <dgm:constr type="l" for="ch" forName="textaccent6" refType="w" fact="0.8488"/>
          <dgm:constr type="t" for="ch" forName="textaccent6" refType="h" fact="0.7914"/>
          <dgm:constr type="w" for="ch" forName="textaccent6" refType="w" fact="0.022"/>
          <dgm:constr type="h" for="ch" forName="textaccent6" refType="h" fact="0.0364"/>
        </dgm:constrLst>
      </dgm:if>
      <dgm:if name="Name8" axis="ch" ptType="node" func="cnt" op="equ" val="7">
        <dgm:alg type="composite">
          <dgm:param type="ar" val="1.6382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2961"/>
          <dgm:constr type="w" for="ch" forName="image4" refType="w" fact="0.1886"/>
          <dgm:constr type="h" for="ch" forName="image4" refType="h" fact="0.2653"/>
          <dgm:constr type="l" for="ch" forName="text5" refType="w" fact="0.6491"/>
          <dgm:constr type="t" for="ch" forName="text5" refType="h" fact="0.0028"/>
          <dgm:constr type="w" for="ch" forName="text5" refType="w" fact="0.1886"/>
          <dgm:constr type="h" for="ch" forName="text5" refType="h" fact="0.2653"/>
          <dgm:constr type="l" for="ch" forName="image5" refType="w" fact="0.8114"/>
          <dgm:constr type="t" for="ch" forName="image5" refType="h" fact="0.1508"/>
          <dgm:constr type="w" for="ch" forName="image5" refType="w" fact="0.1886"/>
          <dgm:constr type="h" for="ch" forName="image5" refType="h" fact="0.2653"/>
          <dgm:constr type="l" for="ch" forName="image2" refType="w" fact="0.4868"/>
          <dgm:constr type="t" for="ch" forName="image2" refType="h" fact="0.4402"/>
          <dgm:constr type="w" for="ch" forName="image2" refType="w" fact="0.1886"/>
          <dgm:constr type="h" for="ch" forName="image2" refType="h" fact="0.2653"/>
          <dgm:constr type="l" for="ch" forName="text4" refType="w" fact="0.4868"/>
          <dgm:constr type="t" for="ch" forName="text4" refType="h" fact="0.1469"/>
          <dgm:constr type="w" for="ch" forName="text4" refType="w" fact="0.1886"/>
          <dgm:constr type="h" for="ch" forName="text4" refType="h" fact="0.2653"/>
          <dgm:constr type="l" for="ch" forName="text2" refType="w" fact="0.3246"/>
          <dgm:constr type="t" for="ch" forName="text2" refType="h" fact="0.2933"/>
          <dgm:constr type="w" for="ch" forName="text2" refType="w" fact="0.1886"/>
          <dgm:constr type="h" for="ch" forName="text2" refType="h" fact="0.2653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2653"/>
          <dgm:constr type="l" for="ch" forName="text1" refType="w" fact="0.1623"/>
          <dgm:constr type="t" for="ch" forName="text1" refType="h" fact="0.4408"/>
          <dgm:constr type="w" for="ch" forName="text1" refType="w" fact="0.1886"/>
          <dgm:constr type="h" for="ch" forName="text1" refType="h" fact="0.2653"/>
          <dgm:constr type="l" for="ch" forName="text3" refType="w" fact="0.1623"/>
          <dgm:constr type="t" for="ch" forName="text3" refType="h" fact="0.1475"/>
          <dgm:constr type="w" for="ch" forName="text3" refType="w" fact="0.1886"/>
          <dgm:constr type="h" for="ch" forName="text3" refType="h" fact="0.2653"/>
          <dgm:constr type="l" for="ch" forName="textaccent1" refType="w" fact="0.1668"/>
          <dgm:constr type="t" for="ch" forName="textaccent1" refType="h" fact="0.5594"/>
          <dgm:constr type="w" for="ch" forName="textaccent1" refType="w" fact="0.022"/>
          <dgm:constr type="h" for="ch" forName="textaccent1" refType="h" fact="0.0311"/>
          <dgm:constr type="l" for="ch" forName="image1" refType="w" fact="0"/>
          <dgm:constr type="t" for="ch" forName="image1" refType="h" fact="0.2941"/>
          <dgm:constr type="w" for="ch" forName="image1" refType="w" fact="0.1886"/>
          <dgm:constr type="h" for="ch" forName="image1" refType="h" fact="0.2653"/>
          <dgm:constr type="l" for="ch" forName="imageaccent1" refType="w" fact="0.1292"/>
          <dgm:constr type="t" for="ch" forName="imageaccent1" refType="h" fact="0.5242"/>
          <dgm:constr type="w" for="ch" forName="imageaccent1" refType="w" fact="0.022"/>
          <dgm:constr type="h" for="ch" forName="imageaccent1" refType="h" fact="0.0311"/>
          <dgm:constr type="l" for="ch" forName="textaccent2" refType="w" fact="0.4544"/>
          <dgm:constr type="t" for="ch" forName="textaccent2" refType="h" fact="0.5228"/>
          <dgm:constr type="w" for="ch" forName="textaccent2" refType="w" fact="0.022"/>
          <dgm:constr type="h" for="ch" forName="textaccent2" refType="h" fact="0.0311"/>
          <dgm:constr type="l" for="ch" forName="imageaccent2" refType="w" fact="0.4914"/>
          <dgm:constr type="t" for="ch" forName="imageaccent2" refType="h" fact="0.5583"/>
          <dgm:constr type="w" for="ch" forName="imageaccent2" refType="w" fact="0.022"/>
          <dgm:constr type="h" for="ch" forName="imageaccent2" refType="h" fact="0.0311"/>
          <dgm:constr type="l" for="ch" forName="textaccent3" refType="w" fact="0.2907"/>
          <dgm:constr type="t" for="ch" forName="textaccent3" refType="h" fact="0.1511"/>
          <dgm:constr type="w" for="ch" forName="textaccent3" refType="w" fact="0.022"/>
          <dgm:constr type="h" for="ch" forName="textaccent3" refType="h" fact="0.0311"/>
          <dgm:constr type="l" for="ch" forName="imageaccent3" refType="w" fact="0.3299"/>
          <dgm:constr type="t" for="ch" forName="imageaccent3" refType="h" fact="0.1175"/>
          <dgm:constr type="w" for="ch" forName="imageaccent3" refType="w" fact="0.022"/>
          <dgm:constr type="h" for="ch" forName="imageaccent3" refType="h" fact="0.0311"/>
          <dgm:constr type="l" for="ch" forName="textaccent4" refType="w" fact="0.65"/>
          <dgm:constr type="t" for="ch" forName="textaccent4" refType="h" fact="0.2645"/>
          <dgm:constr type="w" for="ch" forName="textaccent4" refType="w" fact="0.022"/>
          <dgm:constr type="h" for="ch" forName="textaccent4" refType="h" fact="0.0311"/>
          <dgm:constr type="l" for="ch" forName="imageaccent4" refType="w" fact="0.6859"/>
          <dgm:constr type="t" for="ch" forName="imageaccent4" refType="h" fact="0.3008"/>
          <dgm:constr type="w" for="ch" forName="imageaccent4" refType="w" fact="0.022"/>
          <dgm:constr type="h" for="ch" forName="imageaccent4" refType="h" fact="0.0311"/>
          <dgm:constr type="l" for="ch" forName="textaccent5" refType="w" fact="0.8123"/>
          <dgm:constr type="t" for="ch" forName="textaccent5" refType="h" fact="0.1217"/>
          <dgm:constr type="w" for="ch" forName="textaccent5" refType="w" fact="0.022"/>
          <dgm:constr type="h" for="ch" forName="textaccent5" refType="h" fact="0.0311"/>
          <dgm:constr type="l" for="ch" forName="imageaccent5" refType="w" fact="0.849"/>
          <dgm:constr type="t" for="ch" forName="imageaccent5" refType="h" fact="0.1567"/>
          <dgm:constr type="w" for="ch" forName="imageaccent5" refType="w" fact="0.022"/>
          <dgm:constr type="h" for="ch" forName="imageaccent5" refType="h" fact="0.0311"/>
          <dgm:constr type="l" for="ch" forName="image6" refType="w" fact="0.6491"/>
          <dgm:constr type="t" for="ch" forName="image6" refType="h" fact="0.5889"/>
          <dgm:constr type="w" for="ch" forName="image6" refType="w" fact="0.1886"/>
          <dgm:constr type="h" for="ch" forName="image6" refType="h" fact="0.2653"/>
          <dgm:constr type="l" for="ch" forName="text6" refType="w" fact="0.8114"/>
          <dgm:constr type="t" for="ch" forName="text6" refType="h" fact="0.4436"/>
          <dgm:constr type="w" for="ch" forName="text6" refType="w" fact="0.1886"/>
          <dgm:constr type="h" for="ch" forName="text6" refType="h" fact="0.2653"/>
          <dgm:constr type="l" for="ch" forName="imageaccent6" refType="w" fact="0.8138"/>
          <dgm:constr type="t" for="ch" forName="imageaccent6" refType="h" fact="0.7053"/>
          <dgm:constr type="w" for="ch" forName="imageaccent6" refType="w" fact="0.022"/>
          <dgm:constr type="h" for="ch" forName="imageaccent6" refType="h" fact="0.0311"/>
          <dgm:constr type="l" for="ch" forName="textaccent6" refType="w" fact="0.8488"/>
          <dgm:constr type="t" for="ch" forName="textaccent6" refType="h" fact="0.676"/>
          <dgm:constr type="w" for="ch" forName="textaccent6" refType="w" fact="0.022"/>
          <dgm:constr type="h" for="ch" forName="textaccent6" refType="h" fact="0.0311"/>
          <dgm:constr type="l" for="ch" forName="text7" refType="w" fact="0.3244"/>
          <dgm:constr type="t" for="ch" forName="text7" refType="h" fact="0.5872"/>
          <dgm:constr type="w" for="ch" forName="text7" refType="w" fact="0.1886"/>
          <dgm:constr type="h" for="ch" forName="text7" refType="h" fact="0.2653"/>
          <dgm:constr type="l" for="ch" forName="image7" refType="w" fact="0.1622"/>
          <dgm:constr type="t" for="ch" forName="image7" refType="h" fact="0.7347"/>
          <dgm:constr type="w" for="ch" forName="image7" refType="w" fact="0.1886"/>
          <dgm:constr type="h" for="ch" forName="image7" refType="h" fact="0.2653"/>
          <dgm:constr type="l" for="ch" forName="imageaccent7" refType="w" fact="0.2905"/>
          <dgm:constr type="t" for="ch" forName="imageaccent7" refType="h" fact="0.7384"/>
          <dgm:constr type="w" for="ch" forName="imageaccent7" refType="w" fact="0.022"/>
          <dgm:constr type="h" for="ch" forName="imageaccent7" refType="h" fact="0.0311"/>
          <dgm:constr type="l" for="ch" forName="textaccent7" refType="w" fact="0.3298"/>
          <dgm:constr type="t" for="ch" forName="textaccent7" refType="h" fact="0.7048"/>
          <dgm:constr type="w" for="ch" forName="textaccent7" refType="w" fact="0.022"/>
          <dgm:constr type="h" for="ch" forName="textaccent7" refType="h" fact="0.0311"/>
        </dgm:constrLst>
      </dgm:if>
      <dgm:if name="Name9" axis="ch" ptType="node" func="cnt" op="equ" val="8">
        <dgm:alg type="composite">
          <dgm:param type="ar" val="1.8974"/>
        </dgm:alg>
        <dgm:constrLst>
          <dgm:constr type="primFontSz" for="des" ptType="node" op="equ" val="65"/>
          <dgm:constr type="l" for="ch" forName="image4" refType="w" fact="0.5589"/>
          <dgm:constr type="t" for="ch" forName="image4" refType="h" fact="0.2952"/>
          <dgm:constr type="w" for="ch" forName="image4" refType="w" fact="0.1624"/>
          <dgm:constr type="h" for="ch" forName="image4" refType="h" fact="0.2645"/>
          <dgm:constr type="l" for="ch" forName="text5" refType="w" fact="0.5589"/>
          <dgm:constr type="t" for="ch" forName="text5" refType="h" fact="0.0028"/>
          <dgm:constr type="w" for="ch" forName="text5" refType="w" fact="0.1624"/>
          <dgm:constr type="h" for="ch" forName="text5" refType="h" fact="0.2645"/>
          <dgm:constr type="l" for="ch" forName="image5" refType="w" fact="0.6986"/>
          <dgm:constr type="t" for="ch" forName="image5" refType="h" fact="0.1504"/>
          <dgm:constr type="w" for="ch" forName="image5" refType="w" fact="0.1624"/>
          <dgm:constr type="h" for="ch" forName="image5" refType="h" fact="0.2645"/>
          <dgm:constr type="l" for="ch" forName="image2" refType="w" fact="0.4192"/>
          <dgm:constr type="t" for="ch" forName="image2" refType="h" fact="0.439"/>
          <dgm:constr type="w" for="ch" forName="image2" refType="w" fact="0.1624"/>
          <dgm:constr type="h" for="ch" forName="image2" refType="h" fact="0.2645"/>
          <dgm:constr type="l" for="ch" forName="text4" refType="w" fact="0.4192"/>
          <dgm:constr type="t" for="ch" forName="text4" refType="h" fact="0.1465"/>
          <dgm:constr type="w" for="ch" forName="text4" refType="w" fact="0.1624"/>
          <dgm:constr type="h" for="ch" forName="text4" refType="h" fact="0.2645"/>
          <dgm:constr type="l" for="ch" forName="text2" refType="w" fact="0.2794"/>
          <dgm:constr type="t" for="ch" forName="text2" refType="h" fact="0.2925"/>
          <dgm:constr type="w" for="ch" forName="text2" refType="w" fact="0.1624"/>
          <dgm:constr type="h" for="ch" forName="text2" refType="h" fact="0.2645"/>
          <dgm:constr type="l" for="ch" forName="image3" refType="w" fact="0.2794"/>
          <dgm:constr type="t" for="ch" forName="image3" refType="h" fact="0"/>
          <dgm:constr type="w" for="ch" forName="image3" refType="w" fact="0.1624"/>
          <dgm:constr type="h" for="ch" forName="image3" refType="h" fact="0.2645"/>
          <dgm:constr type="l" for="ch" forName="text1" refType="w" fact="0.1397"/>
          <dgm:constr type="t" for="ch" forName="text1" refType="h" fact="0.4395"/>
          <dgm:constr type="w" for="ch" forName="text1" refType="w" fact="0.1624"/>
          <dgm:constr type="h" for="ch" forName="text1" refType="h" fact="0.2645"/>
          <dgm:constr type="l" for="ch" forName="text3" refType="w" fact="0.1397"/>
          <dgm:constr type="t" for="ch" forName="text3" refType="h" fact="0.1471"/>
          <dgm:constr type="w" for="ch" forName="text3" refType="w" fact="0.1624"/>
          <dgm:constr type="h" for="ch" forName="text3" refType="h" fact="0.2645"/>
          <dgm:constr type="l" for="ch" forName="textaccent1" refType="w" fact="0.1436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4"/>
          <dgm:constr type="h" for="ch" forName="image1" refType="h" fact="0.2645"/>
          <dgm:constr type="l" for="ch" forName="imageaccent1" refType="w" fact="0.1112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2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31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2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41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6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5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93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1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9"/>
          <dgm:constr type="t" for="ch" forName="image6" refType="h" fact="0.5872"/>
          <dgm:constr type="w" for="ch" forName="image6" refType="w" fact="0.1624"/>
          <dgm:constr type="h" for="ch" forName="image6" refType="h" fact="0.2645"/>
          <dgm:constr type="l" for="ch" forName="text6" refType="w" fact="0.6986"/>
          <dgm:constr type="t" for="ch" forName="text6" refType="h" fact="0.4424"/>
          <dgm:constr type="w" for="ch" forName="text6" refType="w" fact="0.1624"/>
          <dgm:constr type="h" for="ch" forName="text6" refType="h" fact="0.2645"/>
          <dgm:constr type="l" for="ch" forName="imageaccent6" refType="w" fact="0.7007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8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3"/>
          <dgm:constr type="t" for="ch" forName="text7" refType="h" fact="0.5856"/>
          <dgm:constr type="w" for="ch" forName="text7" refType="w" fact="0.1624"/>
          <dgm:constr type="h" for="ch" forName="text7" refType="h" fact="0.2645"/>
          <dgm:constr type="l" for="ch" forName="image7" refType="w" fact="0.1396"/>
          <dgm:constr type="t" for="ch" forName="image7" refType="h" fact="0.7326"/>
          <dgm:constr type="w" for="ch" forName="image7" refType="w" fact="0.1624"/>
          <dgm:constr type="h" for="ch" forName="image7" refType="h" fact="0.2645"/>
          <dgm:constr type="l" for="ch" forName="imageaccent7" refType="w" fact="0.2501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4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9"/>
          <dgm:constr type="t" for="ch" forName="image8" refType="h" fact="0.7355"/>
          <dgm:constr type="w" for="ch" forName="image8" refType="w" fact="0.1624"/>
          <dgm:constr type="h" for="ch" forName="image8" refType="h" fact="0.2645"/>
          <dgm:constr type="l" for="ch" forName="text8" refType="w" fact="0.8376"/>
          <dgm:constr type="t" for="ch" forName="text8" refType="h" fact="0.5906"/>
          <dgm:constr type="w" for="ch" forName="text8" refType="w" fact="0.1624"/>
          <dgm:constr type="h" for="ch" forName="text8" refType="h" fact="0.2645"/>
          <dgm:constr type="l" for="ch" forName="imageaccent8" refType="w" fact="0.8397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8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</dgm:constrLst>
      </dgm:if>
      <dgm:if name="Name10" axis="ch" ptType="node" func="cnt" op="equ" val="9">
        <dgm:alg type="composite">
          <dgm:param type="ar" val="1.8986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952"/>
          <dgm:constr type="w" for="ch" forName="image4" refType="w" fact="0.1623"/>
          <dgm:constr type="h" for="ch" forName="image4" refType="h" fact="0.2645"/>
          <dgm:constr type="l" for="ch" forName="text5" refType="w" fact="0.5585"/>
          <dgm:constr type="t" for="ch" forName="text5" refType="h" fact="0.0028"/>
          <dgm:constr type="w" for="ch" forName="text5" refType="w" fact="0.1623"/>
          <dgm:constr type="h" for="ch" forName="text5" refType="h" fact="0.2645"/>
          <dgm:constr type="l" for="ch" forName="image5" refType="w" fact="0.6982"/>
          <dgm:constr type="t" for="ch" forName="image5" refType="h" fact="0.1504"/>
          <dgm:constr type="w" for="ch" forName="image5" refType="w" fact="0.1623"/>
          <dgm:constr type="h" for="ch" forName="image5" refType="h" fact="0.2645"/>
          <dgm:constr type="l" for="ch" forName="image2" refType="w" fact="0.4189"/>
          <dgm:constr type="t" for="ch" forName="image2" refType="h" fact="0.439"/>
          <dgm:constr type="w" for="ch" forName="image2" refType="w" fact="0.1623"/>
          <dgm:constr type="h" for="ch" forName="image2" refType="h" fact="0.2645"/>
          <dgm:constr type="l" for="ch" forName="text4" refType="w" fact="0.4189"/>
          <dgm:constr type="t" for="ch" forName="text4" refType="h" fact="0.1465"/>
          <dgm:constr type="w" for="ch" forName="text4" refType="w" fact="0.1623"/>
          <dgm:constr type="h" for="ch" forName="text4" refType="h" fact="0.2645"/>
          <dgm:constr type="l" for="ch" forName="text2" refType="w" fact="0.2793"/>
          <dgm:constr type="t" for="ch" forName="text2" refType="h" fact="0.2925"/>
          <dgm:constr type="w" for="ch" forName="text2" refType="w" fact="0.1623"/>
          <dgm:constr type="h" for="ch" forName="text2" refType="h" fact="0.2645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645"/>
          <dgm:constr type="l" for="ch" forName="text1" refType="w" fact="0.1396"/>
          <dgm:constr type="t" for="ch" forName="text1" refType="h" fact="0.4395"/>
          <dgm:constr type="w" for="ch" forName="text1" refType="w" fact="0.1623"/>
          <dgm:constr type="h" for="ch" forName="text1" refType="h" fact="0.2645"/>
          <dgm:constr type="l" for="ch" forName="text3" refType="w" fact="0.1396"/>
          <dgm:constr type="t" for="ch" forName="text3" refType="h" fact="0.1471"/>
          <dgm:constr type="w" for="ch" forName="text3" refType="w" fact="0.1623"/>
          <dgm:constr type="h" for="ch" forName="text3" refType="h" fact="0.2645"/>
          <dgm:constr type="l" for="ch" forName="textaccent1" refType="w" fact="0.1435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3"/>
          <dgm:constr type="h" for="ch" forName="image1" refType="h" fact="0.2645"/>
          <dgm:constr type="l" for="ch" forName="imageaccent1" refType="w" fact="0.1111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28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1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39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3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1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89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05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5"/>
          <dgm:constr type="t" for="ch" forName="image6" refType="h" fact="0.5872"/>
          <dgm:constr type="w" for="ch" forName="image6" refType="w" fact="0.1623"/>
          <dgm:constr type="h" for="ch" forName="image6" refType="h" fact="0.2645"/>
          <dgm:constr type="l" for="ch" forName="text6" refType="w" fact="0.6982"/>
          <dgm:constr type="t" for="ch" forName="text6" refType="h" fact="0.4424"/>
          <dgm:constr type="w" for="ch" forName="text6" refType="w" fact="0.1623"/>
          <dgm:constr type="h" for="ch" forName="text6" refType="h" fact="0.2645"/>
          <dgm:constr type="l" for="ch" forName="imageaccent6" refType="w" fact="0.7002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3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2"/>
          <dgm:constr type="t" for="ch" forName="text7" refType="h" fact="0.5856"/>
          <dgm:constr type="w" for="ch" forName="text7" refType="w" fact="0.1623"/>
          <dgm:constr type="h" for="ch" forName="text7" refType="h" fact="0.2645"/>
          <dgm:constr type="l" for="ch" forName="image7" refType="w" fact="0.1395"/>
          <dgm:constr type="t" for="ch" forName="image7" refType="h" fact="0.7326"/>
          <dgm:constr type="w" for="ch" forName="image7" refType="w" fact="0.1623"/>
          <dgm:constr type="h" for="ch" forName="image7" refType="h" fact="0.2645"/>
          <dgm:constr type="l" for="ch" forName="imageaccent7" refType="w" fact="0.25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38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5"/>
          <dgm:constr type="t" for="ch" forName="image8" refType="h" fact="0.7355"/>
          <dgm:constr type="w" for="ch" forName="image8" refType="w" fact="0.1623"/>
          <dgm:constr type="h" for="ch" forName="image8" refType="h" fact="0.2645"/>
          <dgm:constr type="l" for="ch" forName="text8" refType="w" fact="0.8371"/>
          <dgm:constr type="t" for="ch" forName="text8" refType="h" fact="0.5906"/>
          <dgm:constr type="w" for="ch" forName="text8" refType="w" fact="0.1623"/>
          <dgm:constr type="h" for="ch" forName="text8" refType="h" fact="0.2645"/>
          <dgm:constr type="l" for="ch" forName="imageaccent8" refType="w" fact="0.8392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3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  <dgm:constr type="l" for="ch" forName="text9" refType="w" fact="0.8377"/>
          <dgm:constr type="t" for="ch" forName="text9" refType="h" fact="0.0057"/>
          <dgm:constr type="w" for="ch" forName="text9" refType="w" fact="0.1623"/>
          <dgm:constr type="h" for="ch" forName="text9" refType="h" fact="0.2645"/>
          <dgm:constr type="l" for="ch" forName="textaccent9" refType="w" fact="0.95"/>
          <dgm:constr type="t" for="ch" forName="textaccent9" refType="h" fact="0.2383"/>
          <dgm:constr type="w" for="ch" forName="textaccent9" refType="w" fact="0.0189"/>
          <dgm:constr type="h" for="ch" forName="textaccent9" refType="h" fact="0.031"/>
          <dgm:constr type="l" for="ch" forName="image9" refType="w" fact="0.8377"/>
          <dgm:constr type="t" for="ch" forName="image9" refType="h" fact="0.2977"/>
          <dgm:constr type="w" for="ch" forName="image9" refType="w" fact="0.1623"/>
          <dgm:constr type="h" for="ch" forName="image9" refType="h" fact="0.2645"/>
          <dgm:constr type="l" for="ch" forName="imageaccent9" refType="w" fact="0.95"/>
          <dgm:constr type="t" for="ch" forName="imageaccent9" refType="h" fact="0.2993"/>
          <dgm:constr type="w" for="ch" forName="imageaccent9" refType="w" fact="0.0189"/>
          <dgm:constr type="h" for="ch" forName="imageaccent9" refType="h" fact="0.031"/>
        </dgm:constrLst>
      </dgm:if>
      <dgm:if name="Name11" axis="ch" ptType="node" func="cnt" op="equ" val="10">
        <dgm:alg type="composite">
          <dgm:param type="ar" val="1.6608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583"/>
          <dgm:constr type="w" for="ch" forName="image4" refType="w" fact="0.1623"/>
          <dgm:constr type="h" for="ch" forName="image4" refType="h" fact="0.2314"/>
          <dgm:constr type="l" for="ch" forName="text5" refType="w" fact="0.5585"/>
          <dgm:constr type="t" for="ch" forName="text5" refType="h" fact="0.0024"/>
          <dgm:constr type="w" for="ch" forName="text5" refType="w" fact="0.1623"/>
          <dgm:constr type="h" for="ch" forName="text5" refType="h" fact="0.2314"/>
          <dgm:constr type="l" for="ch" forName="image5" refType="w" fact="0.6982"/>
          <dgm:constr type="t" for="ch" forName="image5" refType="h" fact="0.1316"/>
          <dgm:constr type="w" for="ch" forName="image5" refType="w" fact="0.1623"/>
          <dgm:constr type="h" for="ch" forName="image5" refType="h" fact="0.2314"/>
          <dgm:constr type="l" for="ch" forName="image2" refType="w" fact="0.4189"/>
          <dgm:constr type="t" for="ch" forName="image2" refType="h" fact="0.384"/>
          <dgm:constr type="w" for="ch" forName="image2" refType="w" fact="0.1623"/>
          <dgm:constr type="h" for="ch" forName="image2" refType="h" fact="0.2314"/>
          <dgm:constr type="l" for="ch" forName="text4" refType="w" fact="0.4189"/>
          <dgm:constr type="t" for="ch" forName="text4" refType="h" fact="0.1282"/>
          <dgm:constr type="w" for="ch" forName="text4" refType="w" fact="0.1623"/>
          <dgm:constr type="h" for="ch" forName="text4" refType="h" fact="0.2314"/>
          <dgm:constr type="l" for="ch" forName="text2" refType="w" fact="0.2793"/>
          <dgm:constr type="t" for="ch" forName="text2" refType="h" fact="0.2558"/>
          <dgm:constr type="w" for="ch" forName="text2" refType="w" fact="0.1623"/>
          <dgm:constr type="h" for="ch" forName="text2" refType="h" fact="0.2314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314"/>
          <dgm:constr type="l" for="ch" forName="text1" refType="w" fact="0.1396"/>
          <dgm:constr type="t" for="ch" forName="text1" refType="h" fact="0.3845"/>
          <dgm:constr type="w" for="ch" forName="text1" refType="w" fact="0.1623"/>
          <dgm:constr type="h" for="ch" forName="text1" refType="h" fact="0.2314"/>
          <dgm:constr type="l" for="ch" forName="text3" refType="w" fact="0.1396"/>
          <dgm:constr type="t" for="ch" forName="text3" refType="h" fact="0.1286"/>
          <dgm:constr type="w" for="ch" forName="text3" refType="w" fact="0.1623"/>
          <dgm:constr type="h" for="ch" forName="text3" refType="h" fact="0.2314"/>
          <dgm:constr type="l" for="ch" forName="textaccent1" refType="w" fact="0.1435"/>
          <dgm:constr type="t" for="ch" forName="textaccent1" refType="h" fact="0.488"/>
          <dgm:constr type="w" for="ch" forName="textaccent1" refType="w" fact="0.0189"/>
          <dgm:constr type="h" for="ch" forName="textaccent1" refType="h" fact="0.0271"/>
          <dgm:constr type="l" for="ch" forName="image1" refType="w" fact="0"/>
          <dgm:constr type="t" for="ch" forName="image1" refType="h" fact="0.2566"/>
          <dgm:constr type="w" for="ch" forName="image1" refType="w" fact="0.1623"/>
          <dgm:constr type="h" for="ch" forName="image1" refType="h" fact="0.2314"/>
          <dgm:constr type="l" for="ch" forName="imageaccent1" refType="w" fact="0.1111"/>
          <dgm:constr type="t" for="ch" forName="imageaccent1" refType="h" fact="0.4572"/>
          <dgm:constr type="w" for="ch" forName="imageaccent1" refType="w" fact="0.0189"/>
          <dgm:constr type="h" for="ch" forName="imageaccent1" refType="h" fact="0.0271"/>
          <dgm:constr type="l" for="ch" forName="textaccent2" refType="w" fact="0.391"/>
          <dgm:constr type="t" for="ch" forName="textaccent2" refType="h" fact="0.456"/>
          <dgm:constr type="w" for="ch" forName="textaccent2" refType="w" fact="0.0189"/>
          <dgm:constr type="h" for="ch" forName="textaccent2" refType="h" fact="0.0271"/>
          <dgm:constr type="l" for="ch" forName="imageaccent2" refType="w" fact="0.4228"/>
          <dgm:constr type="t" for="ch" forName="imageaccent2" refType="h" fact="0.487"/>
          <dgm:constr type="w" for="ch" forName="imageaccent2" refType="w" fact="0.0189"/>
          <dgm:constr type="h" for="ch" forName="imageaccent2" refType="h" fact="0.0271"/>
          <dgm:constr type="l" for="ch" forName="textaccent3" refType="w" fact="0.2501"/>
          <dgm:constr type="t" for="ch" forName="textaccent3" refType="h" fact="0.1318"/>
          <dgm:constr type="w" for="ch" forName="textaccent3" refType="w" fact="0.0189"/>
          <dgm:constr type="h" for="ch" forName="textaccent3" refType="h" fact="0.0271"/>
          <dgm:constr type="l" for="ch" forName="imageaccent3" refType="w" fact="0.2839"/>
          <dgm:constr type="t" for="ch" forName="imageaccent3" refType="h" fact="0.1025"/>
          <dgm:constr type="w" for="ch" forName="imageaccent3" refType="w" fact="0.0189"/>
          <dgm:constr type="h" for="ch" forName="imageaccent3" refType="h" fact="0.0271"/>
          <dgm:constr type="l" for="ch" forName="textaccent4" refType="w" fact="0.5593"/>
          <dgm:constr type="t" for="ch" forName="textaccent4" refType="h" fact="0.2307"/>
          <dgm:constr type="w" for="ch" forName="textaccent4" refType="w" fact="0.0189"/>
          <dgm:constr type="h" for="ch" forName="textaccent4" refType="h" fact="0.0271"/>
          <dgm:constr type="l" for="ch" forName="imageaccent4" refType="w" fact="0.5901"/>
          <dgm:constr type="t" for="ch" forName="imageaccent4" refType="h" fact="0.2624"/>
          <dgm:constr type="w" for="ch" forName="imageaccent4" refType="w" fact="0.0189"/>
          <dgm:constr type="h" for="ch" forName="imageaccent4" refType="h" fact="0.0271"/>
          <dgm:constr type="l" for="ch" forName="textaccent5" refType="w" fact="0.6989"/>
          <dgm:constr type="t" for="ch" forName="textaccent5" refType="h" fact="0.1062"/>
          <dgm:constr type="w" for="ch" forName="textaccent5" refType="w" fact="0.0189"/>
          <dgm:constr type="h" for="ch" forName="textaccent5" refType="h" fact="0.0271"/>
          <dgm:constr type="l" for="ch" forName="imageaccent5" refType="w" fact="0.7305"/>
          <dgm:constr type="t" for="ch" forName="imageaccent5" refType="h" fact="0.1367"/>
          <dgm:constr type="w" for="ch" forName="imageaccent5" refType="w" fact="0.0189"/>
          <dgm:constr type="h" for="ch" forName="imageaccent5" refType="h" fact="0.0271"/>
          <dgm:constr type="l" for="ch" forName="image6" refType="w" fact="0.5585"/>
          <dgm:constr type="t" for="ch" forName="image6" refType="h" fact="0.5137"/>
          <dgm:constr type="w" for="ch" forName="image6" refType="w" fact="0.1623"/>
          <dgm:constr type="h" for="ch" forName="image6" refType="h" fact="0.2314"/>
          <dgm:constr type="l" for="ch" forName="text6" refType="w" fact="0.6982"/>
          <dgm:constr type="t" for="ch" forName="text6" refType="h" fact="0.387"/>
          <dgm:constr type="w" for="ch" forName="text6" refType="w" fact="0.1623"/>
          <dgm:constr type="h" for="ch" forName="text6" refType="h" fact="0.2314"/>
          <dgm:constr type="l" for="ch" forName="imageaccent6" refType="w" fact="0.7002"/>
          <dgm:constr type="t" for="ch" forName="imageaccent6" refType="h" fact="0.6152"/>
          <dgm:constr type="w" for="ch" forName="imageaccent6" refType="w" fact="0.0189"/>
          <dgm:constr type="h" for="ch" forName="imageaccent6" refType="h" fact="0.0271"/>
          <dgm:constr type="l" for="ch" forName="textaccent6" refType="w" fact="0.7303"/>
          <dgm:constr type="t" for="ch" forName="textaccent6" refType="h" fact="0.5897"/>
          <dgm:constr type="w" for="ch" forName="textaccent6" refType="w" fact="0.0189"/>
          <dgm:constr type="h" for="ch" forName="textaccent6" refType="h" fact="0.0271"/>
          <dgm:constr type="l" for="ch" forName="text7" refType="w" fact="0.2792"/>
          <dgm:constr type="t" for="ch" forName="text7" refType="h" fact="0.5122"/>
          <dgm:constr type="w" for="ch" forName="text7" refType="w" fact="0.1623"/>
          <dgm:constr type="h" for="ch" forName="text7" refType="h" fact="0.2314"/>
          <dgm:constr type="l" for="ch" forName="image7" refType="w" fact="0.1395"/>
          <dgm:constr type="t" for="ch" forName="image7" refType="h" fact="0.6409"/>
          <dgm:constr type="w" for="ch" forName="image7" refType="w" fact="0.1623"/>
          <dgm:constr type="h" for="ch" forName="image7" refType="h" fact="0.2314"/>
          <dgm:constr type="l" for="ch" forName="imageaccent7" refType="w" fact="0.25"/>
          <dgm:constr type="t" for="ch" forName="imageaccent7" refType="h" fact="0.6441"/>
          <dgm:constr type="w" for="ch" forName="imageaccent7" refType="w" fact="0.0189"/>
          <dgm:constr type="h" for="ch" forName="imageaccent7" refType="h" fact="0.0271"/>
          <dgm:constr type="l" for="ch" forName="textaccent7" refType="w" fact="0.2838"/>
          <dgm:constr type="t" for="ch" forName="textaccent7" refType="h" fact="0.6148"/>
          <dgm:constr type="w" for="ch" forName="textaccent7" refType="w" fact="0.0189"/>
          <dgm:constr type="h" for="ch" forName="textaccent7" refType="h" fact="0.0271"/>
          <dgm:constr type="l" for="ch" forName="image8" refType="w" fact="0.6975"/>
          <dgm:constr type="t" for="ch" forName="image8" refType="h" fact="0.6433"/>
          <dgm:constr type="w" for="ch" forName="image8" refType="w" fact="0.1623"/>
          <dgm:constr type="h" for="ch" forName="image8" refType="h" fact="0.2314"/>
          <dgm:constr type="l" for="ch" forName="text8" refType="w" fact="0.8371"/>
          <dgm:constr type="t" for="ch" forName="text8" refType="h" fact="0.5167"/>
          <dgm:constr type="w" for="ch" forName="text8" refType="w" fact="0.1623"/>
          <dgm:constr type="h" for="ch" forName="text8" refType="h" fact="0.2314"/>
          <dgm:constr type="l" for="ch" forName="imageaccent8" refType="w" fact="0.8392"/>
          <dgm:constr type="t" for="ch" forName="imageaccent8" refType="h" fact="0.7449"/>
          <dgm:constr type="w" for="ch" forName="imageaccent8" refType="w" fact="0.0189"/>
          <dgm:constr type="h" for="ch" forName="imageaccent8" refType="h" fact="0.0271"/>
          <dgm:constr type="l" for="ch" forName="textaccent8" refType="w" fact="0.8693"/>
          <dgm:constr type="t" for="ch" forName="textaccent8" refType="h" fact="0.7194"/>
          <dgm:constr type="w" for="ch" forName="textaccent8" refType="w" fact="0.0189"/>
          <dgm:constr type="h" for="ch" forName="textaccent8" refType="h" fact="0.0271"/>
          <dgm:constr type="l" for="ch" forName="text9" refType="w" fact="0.8377"/>
          <dgm:constr type="t" for="ch" forName="text9" refType="h" fact="0.005"/>
          <dgm:constr type="w" for="ch" forName="text9" refType="w" fact="0.1623"/>
          <dgm:constr type="h" for="ch" forName="text9" refType="h" fact="0.2314"/>
          <dgm:constr type="l" for="ch" forName="textaccent9" refType="w" fact="0.95"/>
          <dgm:constr type="t" for="ch" forName="textaccent9" refType="h" fact="0.2084"/>
          <dgm:constr type="w" for="ch" forName="textaccent9" refType="w" fact="0.0189"/>
          <dgm:constr type="h" for="ch" forName="textaccent9" refType="h" fact="0.0271"/>
          <dgm:constr type="l" for="ch" forName="image9" refType="w" fact="0.8377"/>
          <dgm:constr type="t" for="ch" forName="image9" refType="h" fact="0.2604"/>
          <dgm:constr type="w" for="ch" forName="image9" refType="w" fact="0.1623"/>
          <dgm:constr type="h" for="ch" forName="image9" refType="h" fact="0.2314"/>
          <dgm:constr type="l" for="ch" forName="imageaccent9" refType="w" fact="0.95"/>
          <dgm:constr type="t" for="ch" forName="imageaccent9" refType="h" fact="0.2618"/>
          <dgm:constr type="w" for="ch" forName="imageaccent9" refType="w" fact="0.0189"/>
          <dgm:constr type="h" for="ch" forName="imageaccent9" refType="h" fact="0.0271"/>
          <dgm:constr type="l" for="ch" forName="image10" refType="w" fact="0.2786"/>
          <dgm:constr type="t" for="ch" forName="image10" refType="h" fact="0.7686"/>
          <dgm:constr type="w" for="ch" forName="image10" refType="w" fact="0.1623"/>
          <dgm:constr type="h" for="ch" forName="image10" refType="h" fact="0.2314"/>
          <dgm:constr type="l" for="ch" forName="text10" refType="w" fact="0.4183"/>
          <dgm:constr type="t" for="ch" forName="text10" refType="h" fact="0.6419"/>
          <dgm:constr type="w" for="ch" forName="text10" refType="w" fact="0.1623"/>
          <dgm:constr type="h" for="ch" forName="text10" refType="h" fact="0.2314"/>
          <dgm:constr type="l" for="ch" forName="imageaccent10" refType="w" fact="0.4203"/>
          <dgm:constr type="t" for="ch" forName="imageaccent10" refType="h" fact="0.8701"/>
          <dgm:constr type="w" for="ch" forName="imageaccent10" refType="w" fact="0.0189"/>
          <dgm:constr type="h" for="ch" forName="imageaccent10" refType="h" fact="0.0271"/>
          <dgm:constr type="l" for="ch" forName="textaccent10" refType="w" fact="0.4504"/>
          <dgm:constr type="t" for="ch" forName="textaccent10" refType="h" fact="0.8446"/>
          <dgm:constr type="w" for="ch" forName="textaccent10" refType="w" fact="0.0189"/>
          <dgm:constr type="h" for="ch" forName="textaccent10" refType="h" fact="0.0271"/>
        </dgm:constrLst>
      </dgm:if>
      <dgm:if name="Name12" axis="ch" ptType="node" func="cnt" op="equ" val="11">
        <dgm:alg type="composite">
          <dgm:param type="ar" val="1.4704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287"/>
          <dgm:constr type="w" for="ch" forName="image4" refType="w" fact="0.1623"/>
          <dgm:constr type="h" for="ch" forName="image4" refType="h" fact="0.2049"/>
          <dgm:constr type="l" for="ch" forName="text5" refType="w" fact="0.5585"/>
          <dgm:constr type="t" for="ch" forName="text5" refType="h" fact="0.0022"/>
          <dgm:constr type="w" for="ch" forName="text5" refType="w" fact="0.1623"/>
          <dgm:constr type="h" for="ch" forName="text5" refType="h" fact="0.2049"/>
          <dgm:constr type="l" for="ch" forName="image5" refType="w" fact="0.6982"/>
          <dgm:constr type="t" for="ch" forName="image5" refType="h" fact="0.1165"/>
          <dgm:constr type="w" for="ch" forName="image5" refType="w" fact="0.1623"/>
          <dgm:constr type="h" for="ch" forName="image5" refType="h" fact="0.2049"/>
          <dgm:constr type="l" for="ch" forName="image2" refType="w" fact="0.4189"/>
          <dgm:constr type="t" for="ch" forName="image2" refType="h" fact="0.34"/>
          <dgm:constr type="w" for="ch" forName="image2" refType="w" fact="0.1623"/>
          <dgm:constr type="h" for="ch" forName="image2" refType="h" fact="0.2049"/>
          <dgm:constr type="l" for="ch" forName="text4" refType="w" fact="0.4189"/>
          <dgm:constr type="t" for="ch" forName="text4" refType="h" fact="0.1135"/>
          <dgm:constr type="w" for="ch" forName="text4" refType="w" fact="0.1623"/>
          <dgm:constr type="h" for="ch" forName="text4" refType="h" fact="0.2049"/>
          <dgm:constr type="l" for="ch" forName="text2" refType="w" fact="0.2793"/>
          <dgm:constr type="t" for="ch" forName="text2" refType="h" fact="0.2265"/>
          <dgm:constr type="w" for="ch" forName="text2" refType="w" fact="0.1623"/>
          <dgm:constr type="h" for="ch" forName="text2" refType="h" fact="0.2049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049"/>
          <dgm:constr type="l" for="ch" forName="text1" refType="w" fact="0.1396"/>
          <dgm:constr type="t" for="ch" forName="text1" refType="h" fact="0.3404"/>
          <dgm:constr type="w" for="ch" forName="text1" refType="w" fact="0.1623"/>
          <dgm:constr type="h" for="ch" forName="text1" refType="h" fact="0.2049"/>
          <dgm:constr type="l" for="ch" forName="text3" refType="w" fact="0.1396"/>
          <dgm:constr type="t" for="ch" forName="text3" refType="h" fact="0.1139"/>
          <dgm:constr type="w" for="ch" forName="text3" refType="w" fact="0.1623"/>
          <dgm:constr type="h" for="ch" forName="text3" refType="h" fact="0.2049"/>
          <dgm:constr type="l" for="ch" forName="textaccent1" refType="w" fact="0.1435"/>
          <dgm:constr type="t" for="ch" forName="textaccent1" refType="h" fact="0.432"/>
          <dgm:constr type="w" for="ch" forName="textaccent1" refType="w" fact="0.0189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623"/>
          <dgm:constr type="h" for="ch" forName="image1" refType="h" fact="0.2049"/>
          <dgm:constr type="l" for="ch" forName="imageaccent1" refType="w" fact="0.1111"/>
          <dgm:constr type="t" for="ch" forName="imageaccent1" refType="h" fact="0.4048"/>
          <dgm:constr type="w" for="ch" forName="imageaccent1" refType="w" fact="0.0189"/>
          <dgm:constr type="h" for="ch" forName="imageaccent1" refType="h" fact="0.024"/>
          <dgm:constr type="l" for="ch" forName="textaccent2" refType="w" fact="0.391"/>
          <dgm:constr type="t" for="ch" forName="textaccent2" refType="h" fact="0.4038"/>
          <dgm:constr type="w" for="ch" forName="textaccent2" refType="w" fact="0.0189"/>
          <dgm:constr type="h" for="ch" forName="textaccent2" refType="h" fact="0.024"/>
          <dgm:constr type="l" for="ch" forName="imageaccent2" refType="w" fact="0.4228"/>
          <dgm:constr type="t" for="ch" forName="imageaccent2" refType="h" fact="0.4312"/>
          <dgm:constr type="w" for="ch" forName="imageaccent2" refType="w" fact="0.0189"/>
          <dgm:constr type="h" for="ch" forName="imageaccent2" refType="h" fact="0.024"/>
          <dgm:constr type="l" for="ch" forName="textaccent3" refType="w" fact="0.2501"/>
          <dgm:constr type="t" for="ch" forName="textaccent3" refType="h" fact="0.1167"/>
          <dgm:constr type="w" for="ch" forName="textaccent3" refType="w" fact="0.0189"/>
          <dgm:constr type="h" for="ch" forName="textaccent3" refType="h" fact="0.024"/>
          <dgm:constr type="l" for="ch" forName="imageaccent3" refType="w" fact="0.2839"/>
          <dgm:constr type="t" for="ch" forName="imageaccent3" refType="h" fact="0.0908"/>
          <dgm:constr type="w" for="ch" forName="imageaccent3" refType="w" fact="0.0189"/>
          <dgm:constr type="h" for="ch" forName="imageaccent3" refType="h" fact="0.024"/>
          <dgm:constr type="l" for="ch" forName="textaccent4" refType="w" fact="0.5593"/>
          <dgm:constr type="t" for="ch" forName="textaccent4" refType="h" fact="0.2042"/>
          <dgm:constr type="w" for="ch" forName="textaccent4" refType="w" fact="0.0189"/>
          <dgm:constr type="h" for="ch" forName="textaccent4" refType="h" fact="0.024"/>
          <dgm:constr type="l" for="ch" forName="imageaccent4" refType="w" fact="0.5901"/>
          <dgm:constr type="t" for="ch" forName="imageaccent4" refType="h" fact="0.2323"/>
          <dgm:constr type="w" for="ch" forName="imageaccent4" refType="w" fact="0.0189"/>
          <dgm:constr type="h" for="ch" forName="imageaccent4" refType="h" fact="0.024"/>
          <dgm:constr type="l" for="ch" forName="textaccent5" refType="w" fact="0.6989"/>
          <dgm:constr type="t" for="ch" forName="textaccent5" refType="h" fact="0.094"/>
          <dgm:constr type="w" for="ch" forName="textaccent5" refType="w" fact="0.0189"/>
          <dgm:constr type="h" for="ch" forName="textaccent5" refType="h" fact="0.024"/>
          <dgm:constr type="l" for="ch" forName="imageaccent5" refType="w" fact="0.7305"/>
          <dgm:constr type="t" for="ch" forName="imageaccent5" refType="h" fact="0.121"/>
          <dgm:constr type="w" for="ch" forName="imageaccent5" refType="w" fact="0.0189"/>
          <dgm:constr type="h" for="ch" forName="imageaccent5" refType="h" fact="0.024"/>
          <dgm:constr type="l" for="ch" forName="image6" refType="w" fact="0.5585"/>
          <dgm:constr type="t" for="ch" forName="image6" refType="h" fact="0.4548"/>
          <dgm:constr type="w" for="ch" forName="image6" refType="w" fact="0.1623"/>
          <dgm:constr type="h" for="ch" forName="image6" refType="h" fact="0.2049"/>
          <dgm:constr type="l" for="ch" forName="text6" refType="w" fact="0.6982"/>
          <dgm:constr type="t" for="ch" forName="text6" refType="h" fact="0.3426"/>
          <dgm:constr type="w" for="ch" forName="text6" refType="w" fact="0.1623"/>
          <dgm:constr type="h" for="ch" forName="text6" refType="h" fact="0.2049"/>
          <dgm:constr type="l" for="ch" forName="imageaccent6" refType="w" fact="0.7002"/>
          <dgm:constr type="t" for="ch" forName="imageaccent6" refType="h" fact="0.5447"/>
          <dgm:constr type="w" for="ch" forName="imageaccent6" refType="w" fact="0.0189"/>
          <dgm:constr type="h" for="ch" forName="imageaccent6" refType="h" fact="0.024"/>
          <dgm:constr type="l" for="ch" forName="textaccent6" refType="w" fact="0.7303"/>
          <dgm:constr type="t" for="ch" forName="textaccent6" refType="h" fact="0.5221"/>
          <dgm:constr type="w" for="ch" forName="textaccent6" refType="w" fact="0.0189"/>
          <dgm:constr type="h" for="ch" forName="textaccent6" refType="h" fact="0.024"/>
          <dgm:constr type="l" for="ch" forName="text7" refType="w" fact="0.2792"/>
          <dgm:constr type="t" for="ch" forName="text7" refType="h" fact="0.4535"/>
          <dgm:constr type="w" for="ch" forName="text7" refType="w" fact="0.1623"/>
          <dgm:constr type="h" for="ch" forName="text7" refType="h" fact="0.2049"/>
          <dgm:constr type="l" for="ch" forName="image7" refType="w" fact="0.1395"/>
          <dgm:constr type="t" for="ch" forName="image7" refType="h" fact="0.5674"/>
          <dgm:constr type="w" for="ch" forName="image7" refType="w" fact="0.1623"/>
          <dgm:constr type="h" for="ch" forName="image7" refType="h" fact="0.2049"/>
          <dgm:constr type="l" for="ch" forName="imageaccent7" refType="w" fact="0.25"/>
          <dgm:constr type="t" for="ch" forName="imageaccent7" refType="h" fact="0.5703"/>
          <dgm:constr type="w" for="ch" forName="imageaccent7" refType="w" fact="0.0189"/>
          <dgm:constr type="h" for="ch" forName="imageaccent7" refType="h" fact="0.024"/>
          <dgm:constr type="l" for="ch" forName="textaccent7" refType="w" fact="0.2838"/>
          <dgm:constr type="t" for="ch" forName="textaccent7" refType="h" fact="0.5443"/>
          <dgm:constr type="w" for="ch" forName="textaccent7" refType="w" fact="0.0189"/>
          <dgm:constr type="h" for="ch" forName="textaccent7" refType="h" fact="0.024"/>
          <dgm:constr type="l" for="ch" forName="image8" refType="w" fact="0.6975"/>
          <dgm:constr type="t" for="ch" forName="image8" refType="h" fact="0.5696"/>
          <dgm:constr type="w" for="ch" forName="image8" refType="w" fact="0.1623"/>
          <dgm:constr type="h" for="ch" forName="image8" refType="h" fact="0.2049"/>
          <dgm:constr type="l" for="ch" forName="text8" refType="w" fact="0.8371"/>
          <dgm:constr type="t" for="ch" forName="text8" refType="h" fact="0.4574"/>
          <dgm:constr type="w" for="ch" forName="text8" refType="w" fact="0.1623"/>
          <dgm:constr type="h" for="ch" forName="text8" refType="h" fact="0.2049"/>
          <dgm:constr type="l" for="ch" forName="imageaccent8" refType="w" fact="0.8392"/>
          <dgm:constr type="t" for="ch" forName="imageaccent8" refType="h" fact="0.6595"/>
          <dgm:constr type="w" for="ch" forName="imageaccent8" refType="w" fact="0.0189"/>
          <dgm:constr type="h" for="ch" forName="imageaccent8" refType="h" fact="0.024"/>
          <dgm:constr type="l" for="ch" forName="textaccent8" refType="w" fact="0.8693"/>
          <dgm:constr type="t" for="ch" forName="textaccent8" refType="h" fact="0.6369"/>
          <dgm:constr type="w" for="ch" forName="textaccent8" refType="w" fact="0.0189"/>
          <dgm:constr type="h" for="ch" forName="textaccent8" refType="h" fact="0.024"/>
          <dgm:constr type="l" for="ch" forName="text9" refType="w" fact="0.8377"/>
          <dgm:constr type="t" for="ch" forName="text9" refType="h" fact="0.0044"/>
          <dgm:constr type="w" for="ch" forName="text9" refType="w" fact="0.1623"/>
          <dgm:constr type="h" for="ch" forName="text9" refType="h" fact="0.2049"/>
          <dgm:constr type="l" for="ch" forName="textaccent9" refType="w" fact="0.95"/>
          <dgm:constr type="t" for="ch" forName="textaccent9" refType="h" fact="0.1846"/>
          <dgm:constr type="w" for="ch" forName="textaccent9" refType="w" fact="0.0189"/>
          <dgm:constr type="h" for="ch" forName="textaccent9" refType="h" fact="0.024"/>
          <dgm:constr type="l" for="ch" forName="image9" refType="w" fact="0.8377"/>
          <dgm:constr type="t" for="ch" forName="image9" refType="h" fact="0.2306"/>
          <dgm:constr type="w" for="ch" forName="image9" refType="w" fact="0.1623"/>
          <dgm:constr type="h" for="ch" forName="image9" refType="h" fact="0.2049"/>
          <dgm:constr type="l" for="ch" forName="imageaccent9" refType="w" fact="0.95"/>
          <dgm:constr type="t" for="ch" forName="imageaccent9" refType="h" fact="0.2318"/>
          <dgm:constr type="w" for="ch" forName="imageaccent9" refType="w" fact="0.0189"/>
          <dgm:constr type="h" for="ch" forName="imageaccent9" refType="h" fact="0.024"/>
          <dgm:constr type="l" for="ch" forName="image10" refType="w" fact="0.2786"/>
          <dgm:constr type="t" for="ch" forName="image10" refType="h" fact="0.6805"/>
          <dgm:constr type="w" for="ch" forName="image10" refType="w" fact="0.1623"/>
          <dgm:constr type="h" for="ch" forName="image10" refType="h" fact="0.2049"/>
          <dgm:constr type="l" for="ch" forName="text10" refType="w" fact="0.4183"/>
          <dgm:constr type="t" for="ch" forName="text10" refType="h" fact="0.5683"/>
          <dgm:constr type="w" for="ch" forName="text10" refType="w" fact="0.1623"/>
          <dgm:constr type="h" for="ch" forName="text10" refType="h" fact="0.2049"/>
          <dgm:constr type="l" for="ch" forName="imageaccent10" refType="w" fact="0.4203"/>
          <dgm:constr type="t" for="ch" forName="imageaccent10" refType="h" fact="0.7704"/>
          <dgm:constr type="w" for="ch" forName="imageaccent10" refType="w" fact="0.0189"/>
          <dgm:constr type="h" for="ch" forName="imageaccent10" refType="h" fact="0.024"/>
          <dgm:constr type="l" for="ch" forName="textaccent10" refType="w" fact="0.4504"/>
          <dgm:constr type="t" for="ch" forName="textaccent10" refType="h" fact="0.7478"/>
          <dgm:constr type="w" for="ch" forName="textaccent10" refType="w" fact="0.0189"/>
          <dgm:constr type="h" for="ch" forName="textaccent10" refType="h" fact="0.024"/>
          <dgm:constr type="l" for="ch" forName="text11" refType="w" fact="0.6971"/>
          <dgm:constr type="t" for="ch" forName="text11" refType="h" fact="0.7951"/>
          <dgm:constr type="w" for="ch" forName="text11" refType="w" fact="0.1623"/>
          <dgm:constr type="h" for="ch" forName="text11" refType="h" fact="0.2049"/>
          <dgm:constr type="l" for="ch" forName="image11" refType="w" fact="0.5575"/>
          <dgm:constr type="t" for="ch" forName="image11" refType="h" fact="0.6816"/>
          <dgm:constr type="w" for="ch" forName="image11" refType="w" fact="0.1623"/>
          <dgm:constr type="h" for="ch" forName="image11" refType="h" fact="0.2049"/>
          <dgm:constr type="l" for="ch" forName="imageaccent11" refType="w" fact="0.6692"/>
          <dgm:constr type="t" for="ch" forName="imageaccent11" refType="h" fact="0.8589"/>
          <dgm:constr type="w" for="ch" forName="imageaccent11" refType="w" fact="0.0189"/>
          <dgm:constr type="h" for="ch" forName="imageaccent11" refType="h" fact="0.024"/>
          <dgm:constr type="l" for="ch" forName="textaccent11" refType="w" fact="0.701"/>
          <dgm:constr type="t" for="ch" forName="textaccent11" refType="h" fact="0.8863"/>
          <dgm:constr type="w" for="ch" forName="textaccent11" refType="w" fact="0.0189"/>
          <dgm:constr type="h" for="ch" forName="textaccent11" refType="h" fact="0.024"/>
        </dgm:constrLst>
      </dgm:if>
      <dgm:else name="Name13">
        <dgm:alg type="composite">
          <dgm:param type="ar" val="1.675"/>
        </dgm:alg>
        <dgm:constrLst>
          <dgm:constr type="primFontSz" for="des" ptType="node" op="equ" val="65"/>
          <dgm:constr type="l" for="ch" forName="image4" refType="w" fact="0.4903"/>
          <dgm:constr type="t" for="ch" forName="image4" refType="h" fact="0.2287"/>
          <dgm:constr type="w" for="ch" forName="image4" refType="w" fact="0.1425"/>
          <dgm:constr type="h" for="ch" forName="image4" refType="h" fact="0.2049"/>
          <dgm:constr type="l" for="ch" forName="text5" refType="w" fact="0.4903"/>
          <dgm:constr type="t" for="ch" forName="text5" refType="h" fact="0.0022"/>
          <dgm:constr type="w" for="ch" forName="text5" refType="w" fact="0.1425"/>
          <dgm:constr type="h" for="ch" forName="text5" refType="h" fact="0.2049"/>
          <dgm:constr type="l" for="ch" forName="image5" refType="w" fact="0.6129"/>
          <dgm:constr type="t" for="ch" forName="image5" refType="h" fact="0.1165"/>
          <dgm:constr type="w" for="ch" forName="image5" refType="w" fact="0.1425"/>
          <dgm:constr type="h" for="ch" forName="image5" refType="h" fact="0.2049"/>
          <dgm:constr type="l" for="ch" forName="image2" refType="w" fact="0.3677"/>
          <dgm:constr type="t" for="ch" forName="image2" refType="h" fact="0.34"/>
          <dgm:constr type="w" for="ch" forName="image2" refType="w" fact="0.1425"/>
          <dgm:constr type="h" for="ch" forName="image2" refType="h" fact="0.2049"/>
          <dgm:constr type="l" for="ch" forName="text4" refType="w" fact="0.3677"/>
          <dgm:constr type="t" for="ch" forName="text4" refType="h" fact="0.1135"/>
          <dgm:constr type="w" for="ch" forName="text4" refType="w" fact="0.1425"/>
          <dgm:constr type="h" for="ch" forName="text4" refType="h" fact="0.2049"/>
          <dgm:constr type="l" for="ch" forName="text2" refType="w" fact="0.2452"/>
          <dgm:constr type="t" for="ch" forName="text2" refType="h" fact="0.2265"/>
          <dgm:constr type="w" for="ch" forName="text2" refType="w" fact="0.1425"/>
          <dgm:constr type="h" for="ch" forName="text2" refType="h" fact="0.2049"/>
          <dgm:constr type="l" for="ch" forName="image3" refType="w" fact="0.2452"/>
          <dgm:constr type="t" for="ch" forName="image3" refType="h" fact="0"/>
          <dgm:constr type="w" for="ch" forName="image3" refType="w" fact="0.1425"/>
          <dgm:constr type="h" for="ch" forName="image3" refType="h" fact="0.2049"/>
          <dgm:constr type="l" for="ch" forName="text1" refType="w" fact="0.1226"/>
          <dgm:constr type="t" for="ch" forName="text1" refType="h" fact="0.3404"/>
          <dgm:constr type="w" for="ch" forName="text1" refType="w" fact="0.1425"/>
          <dgm:constr type="h" for="ch" forName="text1" refType="h" fact="0.2049"/>
          <dgm:constr type="l" for="ch" forName="text3" refType="w" fact="0.1226"/>
          <dgm:constr type="t" for="ch" forName="text3" refType="h" fact="0.1139"/>
          <dgm:constr type="w" for="ch" forName="text3" refType="w" fact="0.1425"/>
          <dgm:constr type="h" for="ch" forName="text3" refType="h" fact="0.2049"/>
          <dgm:constr type="l" for="ch" forName="textaccent1" refType="w" fact="0.126"/>
          <dgm:constr type="t" for="ch" forName="textaccent1" refType="h" fact="0.432"/>
          <dgm:constr type="w" for="ch" forName="textaccent1" refType="w" fact="0.0166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425"/>
          <dgm:constr type="h" for="ch" forName="image1" refType="h" fact="0.2049"/>
          <dgm:constr type="l" for="ch" forName="imageaccent1" refType="w" fact="0.0976"/>
          <dgm:constr type="t" for="ch" forName="imageaccent1" refType="h" fact="0.4048"/>
          <dgm:constr type="w" for="ch" forName="imageaccent1" refType="w" fact="0.0166"/>
          <dgm:constr type="h" for="ch" forName="imageaccent1" refType="h" fact="0.024"/>
          <dgm:constr type="l" for="ch" forName="textaccent2" refType="w" fact="0.3432"/>
          <dgm:constr type="t" for="ch" forName="textaccent2" refType="h" fact="0.4038"/>
          <dgm:constr type="w" for="ch" forName="textaccent2" refType="w" fact="0.0166"/>
          <dgm:constr type="h" for="ch" forName="textaccent2" refType="h" fact="0.024"/>
          <dgm:constr type="l" for="ch" forName="imageaccent2" refType="w" fact="0.3712"/>
          <dgm:constr type="t" for="ch" forName="imageaccent2" refType="h" fact="0.4312"/>
          <dgm:constr type="w" for="ch" forName="imageaccent2" refType="w" fact="0.0166"/>
          <dgm:constr type="h" for="ch" forName="imageaccent2" refType="h" fact="0.024"/>
          <dgm:constr type="l" for="ch" forName="textaccent3" refType="w" fact="0.2196"/>
          <dgm:constr type="t" for="ch" forName="textaccent3" refType="h" fact="0.1167"/>
          <dgm:constr type="w" for="ch" forName="textaccent3" refType="w" fact="0.0166"/>
          <dgm:constr type="h" for="ch" forName="textaccent3" refType="h" fact="0.024"/>
          <dgm:constr type="l" for="ch" forName="imageaccent3" refType="w" fact="0.2492"/>
          <dgm:constr type="t" for="ch" forName="imageaccent3" refType="h" fact="0.0908"/>
          <dgm:constr type="w" for="ch" forName="imageaccent3" refType="w" fact="0.0166"/>
          <dgm:constr type="h" for="ch" forName="imageaccent3" refType="h" fact="0.024"/>
          <dgm:constr type="l" for="ch" forName="textaccent4" refType="w" fact="0.491"/>
          <dgm:constr type="t" for="ch" forName="textaccent4" refType="h" fact="0.2042"/>
          <dgm:constr type="w" for="ch" forName="textaccent4" refType="w" fact="0.0166"/>
          <dgm:constr type="h" for="ch" forName="textaccent4" refType="h" fact="0.024"/>
          <dgm:constr type="l" for="ch" forName="imageaccent4" refType="w" fact="0.5181"/>
          <dgm:constr type="t" for="ch" forName="imageaccent4" refType="h" fact="0.2323"/>
          <dgm:constr type="w" for="ch" forName="imageaccent4" refType="w" fact="0.0166"/>
          <dgm:constr type="h" for="ch" forName="imageaccent4" refType="h" fact="0.024"/>
          <dgm:constr type="l" for="ch" forName="textaccent5" refType="w" fact="0.6136"/>
          <dgm:constr type="t" for="ch" forName="textaccent5" refType="h" fact="0.094"/>
          <dgm:constr type="w" for="ch" forName="textaccent5" refType="w" fact="0.0166"/>
          <dgm:constr type="h" for="ch" forName="textaccent5" refType="h" fact="0.024"/>
          <dgm:constr type="l" for="ch" forName="imageaccent5" refType="w" fact="0.6413"/>
          <dgm:constr type="t" for="ch" forName="imageaccent5" refType="h" fact="0.121"/>
          <dgm:constr type="w" for="ch" forName="imageaccent5" refType="w" fact="0.0166"/>
          <dgm:constr type="h" for="ch" forName="imageaccent5" refType="h" fact="0.024"/>
          <dgm:constr type="l" for="ch" forName="image6" refType="w" fact="0.4903"/>
          <dgm:constr type="t" for="ch" forName="image6" refType="h" fact="0.4548"/>
          <dgm:constr type="w" for="ch" forName="image6" refType="w" fact="0.1425"/>
          <dgm:constr type="h" for="ch" forName="image6" refType="h" fact="0.2049"/>
          <dgm:constr type="l" for="ch" forName="text6" refType="w" fact="0.6129"/>
          <dgm:constr type="t" for="ch" forName="text6" refType="h" fact="0.3426"/>
          <dgm:constr type="w" for="ch" forName="text6" refType="w" fact="0.1425"/>
          <dgm:constr type="h" for="ch" forName="text6" refType="h" fact="0.2049"/>
          <dgm:constr type="l" for="ch" forName="imageaccent6" refType="w" fact="0.6147"/>
          <dgm:constr type="t" for="ch" forName="imageaccent6" refType="h" fact="0.5447"/>
          <dgm:constr type="w" for="ch" forName="imageaccent6" refType="w" fact="0.0166"/>
          <dgm:constr type="h" for="ch" forName="imageaccent6" refType="h" fact="0.024"/>
          <dgm:constr type="l" for="ch" forName="textaccent6" refType="w" fact="0.6411"/>
          <dgm:constr type="t" for="ch" forName="textaccent6" refType="h" fact="0.5221"/>
          <dgm:constr type="w" for="ch" forName="textaccent6" refType="w" fact="0.0166"/>
          <dgm:constr type="h" for="ch" forName="textaccent6" refType="h" fact="0.024"/>
          <dgm:constr type="l" for="ch" forName="text7" refType="w" fact="0.2451"/>
          <dgm:constr type="t" for="ch" forName="text7" refType="h" fact="0.4535"/>
          <dgm:constr type="w" for="ch" forName="text7" refType="w" fact="0.1425"/>
          <dgm:constr type="h" for="ch" forName="text7" refType="h" fact="0.2049"/>
          <dgm:constr type="l" for="ch" forName="image7" refType="w" fact="0.1225"/>
          <dgm:constr type="t" for="ch" forName="image7" refType="h" fact="0.5674"/>
          <dgm:constr type="w" for="ch" forName="image7" refType="w" fact="0.1425"/>
          <dgm:constr type="h" for="ch" forName="image7" refType="h" fact="0.2049"/>
          <dgm:constr type="l" for="ch" forName="imageaccent7" refType="w" fact="0.2195"/>
          <dgm:constr type="t" for="ch" forName="imageaccent7" refType="h" fact="0.5703"/>
          <dgm:constr type="w" for="ch" forName="imageaccent7" refType="w" fact="0.0166"/>
          <dgm:constr type="h" for="ch" forName="imageaccent7" refType="h" fact="0.024"/>
          <dgm:constr type="l" for="ch" forName="textaccent7" refType="w" fact="0.2491"/>
          <dgm:constr type="t" for="ch" forName="textaccent7" refType="h" fact="0.5443"/>
          <dgm:constr type="w" for="ch" forName="textaccent7" refType="w" fact="0.0166"/>
          <dgm:constr type="h" for="ch" forName="textaccent7" refType="h" fact="0.024"/>
          <dgm:constr type="l" for="ch" forName="image8" refType="w" fact="0.6123"/>
          <dgm:constr type="t" for="ch" forName="image8" refType="h" fact="0.5696"/>
          <dgm:constr type="w" for="ch" forName="image8" refType="w" fact="0.1425"/>
          <dgm:constr type="h" for="ch" forName="image8" refType="h" fact="0.2049"/>
          <dgm:constr type="l" for="ch" forName="text8" refType="w" fact="0.7349"/>
          <dgm:constr type="t" for="ch" forName="text8" refType="h" fact="0.4574"/>
          <dgm:constr type="w" for="ch" forName="text8" refType="w" fact="0.1425"/>
          <dgm:constr type="h" for="ch" forName="text8" refType="h" fact="0.2049"/>
          <dgm:constr type="l" for="ch" forName="imageaccent8" refType="w" fact="0.7367"/>
          <dgm:constr type="t" for="ch" forName="imageaccent8" refType="h" fact="0.6595"/>
          <dgm:constr type="w" for="ch" forName="imageaccent8" refType="w" fact="0.0166"/>
          <dgm:constr type="h" for="ch" forName="imageaccent8" refType="h" fact="0.024"/>
          <dgm:constr type="l" for="ch" forName="textaccent8" refType="w" fact="0.7631"/>
          <dgm:constr type="t" for="ch" forName="textaccent8" refType="h" fact="0.6369"/>
          <dgm:constr type="w" for="ch" forName="textaccent8" refType="w" fact="0.0166"/>
          <dgm:constr type="h" for="ch" forName="textaccent8" refType="h" fact="0.024"/>
          <dgm:constr type="l" for="ch" forName="text9" refType="w" fact="0.7354"/>
          <dgm:constr type="t" for="ch" forName="text9" refType="h" fact="0.0044"/>
          <dgm:constr type="w" for="ch" forName="text9" refType="w" fact="0.1425"/>
          <dgm:constr type="h" for="ch" forName="text9" refType="h" fact="0.2049"/>
          <dgm:constr type="l" for="ch" forName="textaccent9" refType="w" fact="0.8339"/>
          <dgm:constr type="t" for="ch" forName="textaccent9" refType="h" fact="0.1846"/>
          <dgm:constr type="w" for="ch" forName="textaccent9" refType="w" fact="0.0166"/>
          <dgm:constr type="h" for="ch" forName="textaccent9" refType="h" fact="0.024"/>
          <dgm:constr type="l" for="ch" forName="image9" refType="w" fact="0.7354"/>
          <dgm:constr type="t" for="ch" forName="image9" refType="h" fact="0.2306"/>
          <dgm:constr type="w" for="ch" forName="image9" refType="w" fact="0.1425"/>
          <dgm:constr type="h" for="ch" forName="image9" refType="h" fact="0.2049"/>
          <dgm:constr type="l" for="ch" forName="imageaccent9" refType="w" fact="0.8339"/>
          <dgm:constr type="t" for="ch" forName="imageaccent9" refType="h" fact="0.2318"/>
          <dgm:constr type="w" for="ch" forName="imageaccent9" refType="w" fact="0.0166"/>
          <dgm:constr type="h" for="ch" forName="imageaccent9" refType="h" fact="0.024"/>
          <dgm:constr type="l" for="ch" forName="image10" refType="w" fact="0.2446"/>
          <dgm:constr type="t" for="ch" forName="image10" refType="h" fact="0.6805"/>
          <dgm:constr type="w" for="ch" forName="image10" refType="w" fact="0.1425"/>
          <dgm:constr type="h" for="ch" forName="image10" refType="h" fact="0.2049"/>
          <dgm:constr type="l" for="ch" forName="text10" refType="w" fact="0.3672"/>
          <dgm:constr type="t" for="ch" forName="text10" refType="h" fact="0.5683"/>
          <dgm:constr type="w" for="ch" forName="text10" refType="w" fact="0.1425"/>
          <dgm:constr type="h" for="ch" forName="text10" refType="h" fact="0.2049"/>
          <dgm:constr type="l" for="ch" forName="imageaccent10" refType="w" fact="0.369"/>
          <dgm:constr type="t" for="ch" forName="imageaccent10" refType="h" fact="0.7704"/>
          <dgm:constr type="w" for="ch" forName="imageaccent10" refType="w" fact="0.0166"/>
          <dgm:constr type="h" for="ch" forName="imageaccent10" refType="h" fact="0.024"/>
          <dgm:constr type="l" for="ch" forName="textaccent10" refType="w" fact="0.3954"/>
          <dgm:constr type="t" for="ch" forName="textaccent10" refType="h" fact="0.7478"/>
          <dgm:constr type="w" for="ch" forName="textaccent10" refType="w" fact="0.0166"/>
          <dgm:constr type="h" for="ch" forName="textaccent10" refType="h" fact="0.024"/>
          <dgm:constr type="l" for="ch" forName="text11" refType="w" fact="0.612"/>
          <dgm:constr type="t" for="ch" forName="text11" refType="h" fact="0.7951"/>
          <dgm:constr type="w" for="ch" forName="text11" refType="w" fact="0.1425"/>
          <dgm:constr type="h" for="ch" forName="text11" refType="h" fact="0.2049"/>
          <dgm:constr type="l" for="ch" forName="image11" refType="w" fact="0.4894"/>
          <dgm:constr type="t" for="ch" forName="image11" refType="h" fact="0.6816"/>
          <dgm:constr type="w" for="ch" forName="image11" refType="w" fact="0.1425"/>
          <dgm:constr type="h" for="ch" forName="image11" refType="h" fact="0.2049"/>
          <dgm:constr type="l" for="ch" forName="imageaccent11" refType="w" fact="0.5874"/>
          <dgm:constr type="t" for="ch" forName="imageaccent11" refType="h" fact="0.8589"/>
          <dgm:constr type="w" for="ch" forName="imageaccent11" refType="w" fact="0.0166"/>
          <dgm:constr type="h" for="ch" forName="imageaccent11" refType="h" fact="0.024"/>
          <dgm:constr type="l" for="ch" forName="textaccent11" refType="w" fact="0.6154"/>
          <dgm:constr type="t" for="ch" forName="textaccent11" refType="h" fact="0.8863"/>
          <dgm:constr type="w" for="ch" forName="textaccent11" refType="w" fact="0.0166"/>
          <dgm:constr type="h" for="ch" forName="textaccent11" refType="h" fact="0.024"/>
          <dgm:constr type="l" for="ch" forName="text12" refType="w" fact="0.735"/>
          <dgm:constr type="t" for="ch" forName="text12" refType="h" fact="0.684"/>
          <dgm:constr type="w" for="ch" forName="text12" refType="w" fact="0.1425"/>
          <dgm:constr type="h" for="ch" forName="text12" refType="h" fact="0.2049"/>
          <dgm:constr type="l" for="ch" forName="image12" refType="w" fact="0.8575"/>
          <dgm:constr type="t" for="ch" forName="image12" refType="h" fact="0.5718"/>
          <dgm:constr type="w" for="ch" forName="image12" refType="w" fact="0.1425"/>
          <dgm:constr type="h" for="ch" forName="image12" refType="h" fact="0.2049"/>
          <dgm:constr type="l" for="ch" forName="textaccent12" refType="w" fact="0.8594"/>
          <dgm:constr type="t" for="ch" forName="textaccent12" refType="h" fact="0.7739"/>
          <dgm:constr type="w" for="ch" forName="textaccent12" refType="w" fact="0.0166"/>
          <dgm:constr type="h" for="ch" forName="textaccent12" refType="h" fact="0.024"/>
          <dgm:constr type="l" for="ch" forName="imageaccent12" refType="w" fact="0.8858"/>
          <dgm:constr type="t" for="ch" forName="imageaccent12" refType="h" fact="0.7513"/>
          <dgm:constr type="w" for="ch" forName="imageaccent12" refType="w" fact="0.0166"/>
          <dgm:constr type="h" for="ch" forName="imageaccent12" refType="h" fact="0.024"/>
        </dgm:constrLst>
      </dgm:else>
    </dgm:choose>
    <dgm:forEach name="wrapper" axis="self" ptType="parTrans">
      <dgm:forEach name="wrapper2" axis="self" ptType="sibTrans" st="2">
        <dgm:forEach name="textRepeat" axis="self">
          <dgm:layoutNode name="textRepeatNode" styleLbl="alignNode1">
            <dgm:varLst>
              <dgm:chMax val="0"/>
              <dgm:chPref val="0"/>
              <dgm:bulletEnabled val="1"/>
            </dgm:varLst>
            <dgm:alg type="tx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.1"/>
              <dgm:constr type="bMarg" refType="primFontSz" fact="0.1"/>
            </dgm:constrLst>
            <dgm:ruleLst>
              <dgm:rule type="primFontSz" val="5" fact="NaN" max="NaN"/>
            </dgm:ruleLst>
          </dgm:layoutNode>
        </dgm:forEach>
        <dgm:forEach name="accentRepeat" axis="self">
          <dgm:layoutNode name="accentRepeatNode" styleLbl="solidAlignAcc1">
            <dgm:alg type="sp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/>
          </dgm:layoutNode>
        </dgm:forEach>
        <dgm:forEach name="imageRepeat" axis="self">
          <dgm:layoutNode name="imageRepeatNode" styleLbl="alignAcc1">
            <dgm:alg type="sp"/>
            <dgm:shape xmlns:r="http://schemas.openxmlformats.org/officeDocument/2006/relationships" type="hexagon" r:blip="" blipPhldr="1">
              <dgm:adjLst>
                <dgm:adj idx="1" val="0.25"/>
                <dgm:adj idx="2" val="1.1547"/>
              </dgm:adjLst>
            </dgm:shape>
            <dgm:presOf axis="self"/>
          </dgm:layoutNode>
        </dgm:forEach>
      </dgm:forEach>
    </dgm:forEach>
    <dgm:forEach name="Name14" axis="ch" ptType="node" cnt="1">
      <dgm:layoutNode name="text1">
        <dgm:alg type="sp"/>
        <dgm:shape xmlns:r="http://schemas.openxmlformats.org/officeDocument/2006/relationships" r:blip="">
          <dgm:adjLst/>
        </dgm:shape>
        <dgm:presOf/>
        <dgm:constrLst/>
        <dgm:forEach name="Name15" ref="textRepeat"/>
      </dgm:layoutNode>
      <dgm:layoutNode name="textaccent1">
        <dgm:alg type="sp"/>
        <dgm:shape xmlns:r="http://schemas.openxmlformats.org/officeDocument/2006/relationships" r:blip="">
          <dgm:adjLst/>
        </dgm:shape>
        <dgm:presOf/>
        <dgm:constrLst/>
        <dgm:forEach name="Name16" ref="accentRepeat"/>
      </dgm:layoutNode>
    </dgm:forEach>
    <dgm:forEach name="Name17" axis="ch" ptType="sibTrans" hideLastTrans="0" cnt="1">
      <dgm:layoutNode name="image1">
        <dgm:alg type="sp"/>
        <dgm:shape xmlns:r="http://schemas.openxmlformats.org/officeDocument/2006/relationships" r:blip="">
          <dgm:adjLst/>
        </dgm:shape>
        <dgm:presOf/>
        <dgm:constrLst/>
        <dgm:forEach name="Name18" ref="imageRepeat"/>
      </dgm:layoutNode>
      <dgm:layoutNode name="imageaccent1">
        <dgm:alg type="sp"/>
        <dgm:shape xmlns:r="http://schemas.openxmlformats.org/officeDocument/2006/relationships" r:blip="">
          <dgm:adjLst/>
        </dgm:shape>
        <dgm:presOf/>
        <dgm:constrLst/>
        <dgm:forEach name="Name19" ref="accentRepeat"/>
      </dgm:layoutNode>
    </dgm:forEach>
    <dgm:forEach name="Name20" axis="ch" ptType="node" st="2" cnt="1">
      <dgm:layoutNode name="text2">
        <dgm:alg type="sp"/>
        <dgm:shape xmlns:r="http://schemas.openxmlformats.org/officeDocument/2006/relationships" r:blip="">
          <dgm:adjLst/>
        </dgm:shape>
        <dgm:presOf/>
        <dgm:constrLst/>
        <dgm:forEach name="Name21" ref="textRepeat"/>
      </dgm:layoutNode>
      <dgm:layoutNode name="textaccent2">
        <dgm:alg type="sp"/>
        <dgm:shape xmlns:r="http://schemas.openxmlformats.org/officeDocument/2006/relationships" r:blip="">
          <dgm:adjLst/>
        </dgm:shape>
        <dgm:presOf/>
        <dgm:constrLst/>
        <dgm:forEach name="Name22" ref="accentRepeat"/>
      </dgm:layoutNode>
    </dgm:forEach>
    <dgm:forEach name="Name23" axis="ch" ptType="sibTrans" hideLastTrans="0" st="2" cnt="1">
      <dgm:layoutNode name="image2">
        <dgm:alg type="sp"/>
        <dgm:shape xmlns:r="http://schemas.openxmlformats.org/officeDocument/2006/relationships" r:blip="">
          <dgm:adjLst/>
        </dgm:shape>
        <dgm:presOf/>
        <dgm:constrLst/>
        <dgm:forEach name="Name24" ref="imageRepeat"/>
      </dgm:layoutNode>
      <dgm:layoutNode name="imageaccent2">
        <dgm:alg type="sp"/>
        <dgm:shape xmlns:r="http://schemas.openxmlformats.org/officeDocument/2006/relationships" r:blip="">
          <dgm:adjLst/>
        </dgm:shape>
        <dgm:presOf/>
        <dgm:constrLst/>
        <dgm:forEach name="Name25" ref="accentRepeat"/>
      </dgm:layoutNode>
    </dgm:forEach>
    <dgm:forEach name="Name26" axis="ch" ptType="node" st="3" cnt="1">
      <dgm:layoutNode name="text3">
        <dgm:alg type="sp"/>
        <dgm:shape xmlns:r="http://schemas.openxmlformats.org/officeDocument/2006/relationships" r:blip="">
          <dgm:adjLst/>
        </dgm:shape>
        <dgm:presOf/>
        <dgm:constrLst/>
        <dgm:forEach name="Name27" ref="textRepeat"/>
      </dgm:layoutNode>
      <dgm:layoutNode name="textaccent3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</dgm:forEach>
    <dgm:forEach name="Name29" axis="ch" ptType="sibTrans" hideLastTrans="0" st="3" cnt="1">
      <dgm:layoutNode name="image3">
        <dgm:alg type="sp"/>
        <dgm:shape xmlns:r="http://schemas.openxmlformats.org/officeDocument/2006/relationships" r:blip="">
          <dgm:adjLst/>
        </dgm:shape>
        <dgm:presOf/>
        <dgm:constrLst/>
        <dgm:forEach name="Name30" ref="imageRepeat"/>
      </dgm:layoutNode>
      <dgm:layoutNode name="imageaccent3">
        <dgm:alg type="sp"/>
        <dgm:shape xmlns:r="http://schemas.openxmlformats.org/officeDocument/2006/relationships" r:blip="">
          <dgm:adjLst/>
        </dgm:shape>
        <dgm:presOf/>
        <dgm:constrLst/>
        <dgm:forEach name="Name31" ref="accentRepeat"/>
      </dgm:layoutNode>
    </dgm:forEach>
    <dgm:forEach name="Name32" axis="ch" ptType="node" st="4" cnt="1">
      <dgm:layoutNode name="text4">
        <dgm:alg type="sp"/>
        <dgm:shape xmlns:r="http://schemas.openxmlformats.org/officeDocument/2006/relationships" r:blip="">
          <dgm:adjLst/>
        </dgm:shape>
        <dgm:presOf/>
        <dgm:constrLst/>
        <dgm:forEach name="Name33" ref="textRepeat"/>
      </dgm:layoutNode>
      <dgm:layoutNode name="textaccent4">
        <dgm:alg type="sp"/>
        <dgm:shape xmlns:r="http://schemas.openxmlformats.org/officeDocument/2006/relationships" r:blip="">
          <dgm:adjLst/>
        </dgm:shape>
        <dgm:presOf/>
        <dgm:constrLst/>
        <dgm:forEach name="Name34" ref="accentRepeat"/>
      </dgm:layoutNode>
    </dgm:forEach>
    <dgm:forEach name="Name35" axis="ch" ptType="sibTrans" hideLastTrans="0" st="4" cnt="1">
      <dgm:layoutNode name="image4">
        <dgm:alg type="sp"/>
        <dgm:shape xmlns:r="http://schemas.openxmlformats.org/officeDocument/2006/relationships" r:blip="">
          <dgm:adjLst/>
        </dgm:shape>
        <dgm:presOf/>
        <dgm:constrLst/>
        <dgm:forEach name="Name36" ref="imageRepeat"/>
      </dgm:layoutNode>
      <dgm:layoutNode name="imageaccent4">
        <dgm:alg type="sp"/>
        <dgm:shape xmlns:r="http://schemas.openxmlformats.org/officeDocument/2006/relationships" r:blip="">
          <dgm:adjLst/>
        </dgm:shape>
        <dgm:presOf/>
        <dgm:constrLst/>
        <dgm:forEach name="Name37" ref="accentRepeat"/>
      </dgm:layoutNode>
    </dgm:forEach>
    <dgm:forEach name="Name38" axis="ch" ptType="node" st="5" cnt="1">
      <dgm:layoutNode name="text5">
        <dgm:alg type="sp"/>
        <dgm:shape xmlns:r="http://schemas.openxmlformats.org/officeDocument/2006/relationships" r:blip="">
          <dgm:adjLst/>
        </dgm:shape>
        <dgm:presOf/>
        <dgm:constrLst/>
        <dgm:forEach name="Name39" ref="textRepeat"/>
      </dgm:layoutNode>
      <dgm:layoutNode name="textaccent5">
        <dgm:alg type="sp"/>
        <dgm:shape xmlns:r="http://schemas.openxmlformats.org/officeDocument/2006/relationships" r:blip="">
          <dgm:adjLst/>
        </dgm:shape>
        <dgm:presOf/>
        <dgm:constrLst/>
        <dgm:forEach name="Name40" ref="accentRepeat"/>
      </dgm:layoutNode>
    </dgm:forEach>
    <dgm:forEach name="Name41" axis="ch" ptType="sibTrans" hideLastTrans="0" st="5" cnt="1">
      <dgm:layoutNode name="image5">
        <dgm:alg type="sp"/>
        <dgm:shape xmlns:r="http://schemas.openxmlformats.org/officeDocument/2006/relationships" r:blip="">
          <dgm:adjLst/>
        </dgm:shape>
        <dgm:presOf/>
        <dgm:constrLst/>
        <dgm:forEach name="Name42" ref="imageRepeat"/>
      </dgm:layoutNode>
      <dgm:layoutNode name="imageaccent5">
        <dgm:alg type="sp"/>
        <dgm:shape xmlns:r="http://schemas.openxmlformats.org/officeDocument/2006/relationships" r:blip="">
          <dgm:adjLst/>
        </dgm:shape>
        <dgm:presOf/>
        <dgm:constrLst/>
        <dgm:forEach name="Name43" ref="accentRepeat"/>
      </dgm:layoutNode>
    </dgm:forEach>
    <dgm:forEach name="Name44" axis="ch" ptType="node" st="6" cnt="1">
      <dgm:layoutNode name="text6">
        <dgm:alg type="sp"/>
        <dgm:shape xmlns:r="http://schemas.openxmlformats.org/officeDocument/2006/relationships" r:blip="">
          <dgm:adjLst/>
        </dgm:shape>
        <dgm:presOf/>
        <dgm:constrLst/>
        <dgm:forEach name="Name45" ref="textRepeat"/>
      </dgm:layoutNode>
      <dgm:layoutNode name="textaccent6">
        <dgm:alg type="sp"/>
        <dgm:shape xmlns:r="http://schemas.openxmlformats.org/officeDocument/2006/relationships" r:blip="">
          <dgm:adjLst/>
        </dgm:shape>
        <dgm:presOf/>
        <dgm:constrLst/>
        <dgm:forEach name="Name46" ref="accentRepeat"/>
      </dgm:layoutNode>
    </dgm:forEach>
    <dgm:forEach name="Name47" axis="ch" ptType="sibTrans" hideLastTrans="0" st="6" cnt="1">
      <dgm:layoutNode name="image6">
        <dgm:alg type="sp"/>
        <dgm:shape xmlns:r="http://schemas.openxmlformats.org/officeDocument/2006/relationships" r:blip="">
          <dgm:adjLst/>
        </dgm:shape>
        <dgm:presOf/>
        <dgm:constrLst/>
        <dgm:forEach name="Name48" ref="imageRepeat"/>
      </dgm:layoutNode>
      <dgm:layoutNode name="imageaccent6">
        <dgm:alg type="sp"/>
        <dgm:shape xmlns:r="http://schemas.openxmlformats.org/officeDocument/2006/relationships" r:blip="">
          <dgm:adjLst/>
        </dgm:shape>
        <dgm:presOf/>
        <dgm:constrLst/>
        <dgm:forEach name="Name49" ref="accentRepeat"/>
      </dgm:layoutNode>
    </dgm:forEach>
    <dgm:forEach name="Name50" axis="ch" ptType="node" st="7" cnt="1">
      <dgm:layoutNode name="text7">
        <dgm:alg type="sp"/>
        <dgm:shape xmlns:r="http://schemas.openxmlformats.org/officeDocument/2006/relationships" r:blip="">
          <dgm:adjLst/>
        </dgm:shape>
        <dgm:presOf/>
        <dgm:constrLst/>
        <dgm:forEach name="Name51" ref="textRepeat"/>
      </dgm:layoutNode>
      <dgm:layoutNode name="textaccent7">
        <dgm:alg type="sp"/>
        <dgm:shape xmlns:r="http://schemas.openxmlformats.org/officeDocument/2006/relationships" r:blip="">
          <dgm:adjLst/>
        </dgm:shape>
        <dgm:presOf/>
        <dgm:constrLst/>
        <dgm:forEach name="Name52" ref="accentRepeat"/>
      </dgm:layoutNode>
    </dgm:forEach>
    <dgm:forEach name="Name53" axis="ch" ptType="sibTrans" hideLastTrans="0" st="7" cnt="1">
      <dgm:layoutNode name="image7">
        <dgm:alg type="sp"/>
        <dgm:shape xmlns:r="http://schemas.openxmlformats.org/officeDocument/2006/relationships" r:blip="">
          <dgm:adjLst/>
        </dgm:shape>
        <dgm:presOf/>
        <dgm:constrLst/>
        <dgm:forEach name="Name54" ref="imageRepeat"/>
      </dgm:layoutNode>
      <dgm:layoutNode name="imageaccent7">
        <dgm:alg type="sp"/>
        <dgm:shape xmlns:r="http://schemas.openxmlformats.org/officeDocument/2006/relationships" r:blip="">
          <dgm:adjLst/>
        </dgm:shape>
        <dgm:presOf/>
        <dgm:constrLst/>
        <dgm:forEach name="Name55" ref="accentRepeat"/>
      </dgm:layoutNode>
    </dgm:forEach>
    <dgm:forEach name="Name56" axis="ch" ptType="node" st="8" cnt="1">
      <dgm:layoutNode name="text8">
        <dgm:alg type="sp"/>
        <dgm:shape xmlns:r="http://schemas.openxmlformats.org/officeDocument/2006/relationships" r:blip="">
          <dgm:adjLst/>
        </dgm:shape>
        <dgm:presOf/>
        <dgm:constrLst/>
        <dgm:forEach name="Name57" ref="textRepeat"/>
      </dgm:layoutNode>
      <dgm:layoutNode name="textaccent8">
        <dgm:alg type="sp"/>
        <dgm:shape xmlns:r="http://schemas.openxmlformats.org/officeDocument/2006/relationships" r:blip="">
          <dgm:adjLst/>
        </dgm:shape>
        <dgm:presOf/>
        <dgm:constrLst/>
        <dgm:forEach name="Name58" ref="accentRepeat"/>
      </dgm:layoutNode>
    </dgm:forEach>
    <dgm:forEach name="Name59" axis="ch" ptType="sibTrans" hideLastTrans="0" st="8" cnt="1">
      <dgm:layoutNode name="image8">
        <dgm:alg type="sp"/>
        <dgm:shape xmlns:r="http://schemas.openxmlformats.org/officeDocument/2006/relationships" r:blip="">
          <dgm:adjLst/>
        </dgm:shape>
        <dgm:presOf/>
        <dgm:constrLst/>
        <dgm:forEach name="Name60" ref="imageRepeat"/>
      </dgm:layoutNode>
      <dgm:layoutNode name="imageaccent8">
        <dgm:alg type="sp"/>
        <dgm:shape xmlns:r="http://schemas.openxmlformats.org/officeDocument/2006/relationships" r:blip="">
          <dgm:adjLst/>
        </dgm:shape>
        <dgm:presOf/>
        <dgm:constrLst/>
        <dgm:forEach name="Name61" ref="accentRepeat"/>
      </dgm:layoutNode>
    </dgm:forEach>
    <dgm:forEach name="Name62" axis="ch" ptType="node" st="9" cnt="1">
      <dgm:layoutNode name="text9">
        <dgm:alg type="sp"/>
        <dgm:shape xmlns:r="http://schemas.openxmlformats.org/officeDocument/2006/relationships" r:blip="">
          <dgm:adjLst/>
        </dgm:shape>
        <dgm:presOf/>
        <dgm:constrLst/>
        <dgm:forEach name="Name63" ref="textRepeat"/>
      </dgm:layoutNode>
      <dgm:layoutNode name="textaccent9">
        <dgm:alg type="sp"/>
        <dgm:shape xmlns:r="http://schemas.openxmlformats.org/officeDocument/2006/relationships" r:blip="">
          <dgm:adjLst/>
        </dgm:shape>
        <dgm:presOf/>
        <dgm:constrLst/>
        <dgm:forEach name="Name64" ref="accentRepeat"/>
      </dgm:layoutNode>
    </dgm:forEach>
    <dgm:forEach name="Name65" axis="ch" ptType="sibTrans" hideLastTrans="0" st="9" cnt="1">
      <dgm:layoutNode name="image9">
        <dgm:alg type="sp"/>
        <dgm:shape xmlns:r="http://schemas.openxmlformats.org/officeDocument/2006/relationships" r:blip="">
          <dgm:adjLst/>
        </dgm:shape>
        <dgm:presOf/>
        <dgm:constrLst/>
        <dgm:forEach name="Name66" ref="imageRepeat"/>
      </dgm:layoutNode>
      <dgm:layoutNode name="imageaccent9">
        <dgm:alg type="sp"/>
        <dgm:shape xmlns:r="http://schemas.openxmlformats.org/officeDocument/2006/relationships" r:blip="">
          <dgm:adjLst/>
        </dgm:shape>
        <dgm:presOf/>
        <dgm:constrLst/>
        <dgm:forEach name="Name67" ref="accentRepeat"/>
      </dgm:layoutNode>
    </dgm:forEach>
    <dgm:forEach name="Name68" axis="ch" ptType="node" st="10" cnt="1">
      <dgm:layoutNode name="text10">
        <dgm:alg type="sp"/>
        <dgm:shape xmlns:r="http://schemas.openxmlformats.org/officeDocument/2006/relationships" r:blip="">
          <dgm:adjLst/>
        </dgm:shape>
        <dgm:presOf/>
        <dgm:constrLst/>
        <dgm:forEach name="Name69" ref="textRepeat"/>
      </dgm:layoutNode>
      <dgm:layoutNode name="textaccent10">
        <dgm:alg type="sp"/>
        <dgm:shape xmlns:r="http://schemas.openxmlformats.org/officeDocument/2006/relationships" r:blip="">
          <dgm:adjLst/>
        </dgm:shape>
        <dgm:presOf/>
        <dgm:constrLst/>
        <dgm:forEach name="Name70" ref="accentRepeat"/>
      </dgm:layoutNode>
    </dgm:forEach>
    <dgm:forEach name="Name71" axis="ch" ptType="sibTrans" hideLastTrans="0" st="10" cnt="1">
      <dgm:layoutNode name="image10">
        <dgm:alg type="sp"/>
        <dgm:shape xmlns:r="http://schemas.openxmlformats.org/officeDocument/2006/relationships" r:blip="">
          <dgm:adjLst/>
        </dgm:shape>
        <dgm:presOf/>
        <dgm:constrLst/>
        <dgm:forEach name="Name72" ref="imageRepeat"/>
      </dgm:layoutNode>
      <dgm:layoutNode name="imageaccent10">
        <dgm:alg type="sp"/>
        <dgm:shape xmlns:r="http://schemas.openxmlformats.org/officeDocument/2006/relationships" r:blip="">
          <dgm:adjLst/>
        </dgm:shape>
        <dgm:presOf/>
        <dgm:constrLst/>
        <dgm:forEach name="Name73" ref="accentRepeat"/>
      </dgm:layoutNode>
    </dgm:forEach>
    <dgm:forEach name="Name74" axis="ch" ptType="node" st="11" cnt="1">
      <dgm:layoutNode name="text11">
        <dgm:alg type="sp"/>
        <dgm:shape xmlns:r="http://schemas.openxmlformats.org/officeDocument/2006/relationships" r:blip="">
          <dgm:adjLst/>
        </dgm:shape>
        <dgm:presOf/>
        <dgm:constrLst/>
        <dgm:forEach name="Name75" ref="textRepeat"/>
      </dgm:layoutNode>
      <dgm:layoutNode name="textaccent1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</dgm:forEach>
    <dgm:forEach name="Name77" axis="ch" ptType="sibTrans" hideLastTrans="0" st="11" cnt="1">
      <dgm:layoutNode name="image11">
        <dgm:alg type="sp"/>
        <dgm:shape xmlns:r="http://schemas.openxmlformats.org/officeDocument/2006/relationships" r:blip="">
          <dgm:adjLst/>
        </dgm:shape>
        <dgm:presOf/>
        <dgm:constrLst/>
        <dgm:forEach name="Name78" ref="imageRepeat"/>
      </dgm:layoutNode>
      <dgm:layoutNode name="imageaccent11">
        <dgm:alg type="sp"/>
        <dgm:shape xmlns:r="http://schemas.openxmlformats.org/officeDocument/2006/relationships" r:blip="">
          <dgm:adjLst/>
        </dgm:shape>
        <dgm:presOf/>
        <dgm:constrLst/>
        <dgm:forEach name="Name79" ref="accentRepeat"/>
      </dgm:layoutNode>
    </dgm:forEach>
    <dgm:forEach name="Name80" axis="ch" ptType="node" st="12" cnt="1">
      <dgm:layoutNode name="text12">
        <dgm:alg type="sp"/>
        <dgm:shape xmlns:r="http://schemas.openxmlformats.org/officeDocument/2006/relationships" r:blip="">
          <dgm:adjLst/>
        </dgm:shape>
        <dgm:presOf/>
        <dgm:constrLst/>
        <dgm:forEach name="Name81" ref="textRepeat"/>
      </dgm:layoutNode>
      <dgm:layoutNode name="textaccent12">
        <dgm:alg type="sp"/>
        <dgm:shape xmlns:r="http://schemas.openxmlformats.org/officeDocument/2006/relationships" r:blip="">
          <dgm:adjLst/>
        </dgm:shape>
        <dgm:presOf/>
        <dgm:constrLst/>
        <dgm:forEach name="Name82" ref="accentRepeat"/>
      </dgm:layoutNode>
    </dgm:forEach>
    <dgm:forEach name="Name83" axis="ch" ptType="sibTrans" hideLastTrans="0" st="12" cnt="1">
      <dgm:layoutNode name="image12">
        <dgm:alg type="sp"/>
        <dgm:shape xmlns:r="http://schemas.openxmlformats.org/officeDocument/2006/relationships" r:blip="">
          <dgm:adjLst/>
        </dgm:shape>
        <dgm:presOf/>
        <dgm:constrLst/>
        <dgm:forEach name="Name84" ref="imageRepeat"/>
      </dgm:layoutNode>
      <dgm:layoutNode name="imageaccent12">
        <dgm:alg type="sp"/>
        <dgm:shape xmlns:r="http://schemas.openxmlformats.org/officeDocument/2006/relationships" r:blip="">
          <dgm:adjLst/>
        </dgm:shape>
        <dgm:presOf/>
        <dgm:constrLst/>
        <dgm:forEach name="Name85" ref="accentRepeat"/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arrow6">
  <dgm:title val=""/>
  <dgm:desc val=""/>
  <dgm:catLst>
    <dgm:cat type="relationship" pri="4000"/>
    <dgm:cat type="process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ctr"/>
      <dgm:param type="vertAlign" val="mid"/>
      <dgm:param type="ar" val="2.5"/>
    </dgm:alg>
    <dgm:shape xmlns:r="http://schemas.openxmlformats.org/officeDocument/2006/relationships" r:blip="">
      <dgm:adjLst/>
    </dgm:shape>
    <dgm:presOf/>
    <dgm:constrLst>
      <dgm:constr type="primFontSz" for="des" ptType="node" op="equ"/>
      <dgm:constr type="w" for="ch" forName="ribbon" refType="h" refFor="ch" refForName="ribbon" fact="2.5"/>
      <dgm:constr type="h" for="ch" forName="leftArrowText" refType="h" fact="0.49"/>
      <dgm:constr type="ctrY" for="ch" forName="leftArrowText" refType="ctrY" refFor="ch" refForName="ribbon"/>
      <dgm:constr type="ctrYOff" for="ch" forName="leftArrowText" refType="h" refFor="ch" refForName="ribbon" fact="-0.08"/>
      <dgm:constr type="l" for="ch" forName="leftArrowText" refType="w" refFor="ch" refForName="ribbon" fact="0.12"/>
      <dgm:constr type="r" for="ch" forName="leftArrowText" refType="w" refFor="ch" refForName="ribbon" fact="0.45"/>
      <dgm:constr type="h" for="ch" forName="rightArrowText" refType="h" fact="0.49"/>
      <dgm:constr type="ctrY" for="ch" forName="rightArrowText" refType="ctrY" refFor="ch" refForName="ribbon"/>
      <dgm:constr type="ctrYOff" for="ch" forName="rightArrowText" refType="h" refFor="ch" refForName="ribbon" fact="0.08"/>
      <dgm:constr type="l" for="ch" forName="rightArrowText" refType="w" refFor="ch" refForName="ribbon" fact="0.5"/>
      <dgm:constr type="r" for="ch" forName="rightArrowText" refType="w" refFor="ch" refForName="ribbon" fact="0.89"/>
    </dgm:constrLst>
    <dgm:ruleLst/>
    <dgm:choose name="Name0">
      <dgm:if name="Name1" axis="ch" ptType="node" func="cnt" op="gte" val="1">
        <dgm:layoutNode name="ribbon" styleLbl="node1">
          <dgm:alg type="sp"/>
          <dgm:shape xmlns:r="http://schemas.openxmlformats.org/officeDocument/2006/relationships" type="leftRightRibbon" r:blip="">
            <dgm:adjLst/>
          </dgm:shape>
          <dgm:presOf/>
          <dgm:constrLst/>
          <dgm:ruleLst/>
        </dgm:layoutNode>
        <dgm:layoutNode name="lef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2">
            <dgm:if name="Name3" func="var" arg="dir" op="equ" val="norm">
              <dgm:presOf axis="ch desOrSelf" ptType="node node" st="1 1" cnt="1 0"/>
            </dgm:if>
            <dgm:else name="Name4">
              <dgm:presOf axis="ch desOrSelf" ptType="node node" st="2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  <dgm:layoutNode name="righ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5">
            <dgm:if name="Name6" func="var" arg="dir" op="equ" val="norm">
              <dgm:presOf axis="ch desOrSelf" ptType="node node" st="2 1" cnt="1 0"/>
            </dgm:if>
            <dgm:else name="Name7">
              <dgm:presOf axis="ch desOrSelf" ptType="node node" st="1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</dgm:if>
      <dgm:else name="Name8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9/3/layout/CircleRelationship">
  <dgm:title val=""/>
  <dgm:desc val=""/>
  <dgm:catLst>
    <dgm:cat type="relationship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0" srcId="0" destId="10" srcOrd="0" destOrd="0"/>
        <dgm:cxn modelId="21" srcId="10" destId="11" srcOrd="0" destOrd="0"/>
        <dgm:cxn modelId="22" srcId="10" destId="12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0" srcId="0" destId="10" srcOrd="0" destOrd="0"/>
        <dgm:cxn modelId="21" srcId="10" destId="11" srcOrd="0" destOrd="0"/>
        <dgm:cxn modelId="22" srcId="10" destId="12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0" srcId="0" destId="10" srcOrd="0" destOrd="0"/>
        <dgm:cxn modelId="21" srcId="10" destId="11" srcOrd="0" destOrd="0"/>
        <dgm:cxn modelId="22" srcId="10" destId="12" srcOrd="0" destOrd="0"/>
      </dgm:cxnLst>
      <dgm:bg/>
      <dgm:whole/>
    </dgm:dataModel>
  </dgm:clrData>
  <dgm:layoutNode name="Name0">
    <dgm:varLst>
      <dgm:chMax val="1"/>
      <dgm:chPref val="1"/>
    </dgm:varLst>
    <dgm:shape xmlns:r="http://schemas.openxmlformats.org/officeDocument/2006/relationships" r:blip="">
      <dgm:adjLst/>
    </dgm:shape>
    <dgm:choose name="Name1">
      <dgm:if name="Name2" axis="ch ch" ptType="node node" func="cnt" op="equ" val="0">
        <dgm:alg type="composite">
          <dgm:param type="ar" val="0.98"/>
        </dgm:alg>
        <dgm:constrLst>
          <dgm:constr type="primFontSz" for="des" ptType="node" op="equ" val="65"/>
          <dgm:constr type="l" for="ch" forName="Parent" refType="w" fact="0"/>
          <dgm:constr type="t" for="ch" forName="Parent" refType="h" fact="0.039"/>
          <dgm:constr type="w" for="ch" forName="Parent" refType="w" fact="0.8734"/>
          <dgm:constr type="h" for="ch" forName="Parent" refType="h" fact="0.856"/>
          <dgm:constr type="l" for="ch" forName="Accent1" refType="w" fact="0.4984"/>
          <dgm:constr type="t" for="ch" forName="Accent1" refType="h" fact="0"/>
          <dgm:constr type="w" for="ch" forName="Accent1" refType="w" fact="0.0972"/>
          <dgm:constr type="h" for="ch" forName="Accent1" refType="h" fact="0.0952"/>
          <dgm:constr type="l" for="ch" forName="Accent2" refType="w" fact="0.2684"/>
          <dgm:constr type="t" for="ch" forName="Accent2" refType="h" fact="0.8314"/>
          <dgm:constr type="w" for="ch" forName="Accent2" refType="w" fact="0.0704"/>
          <dgm:constr type="h" for="ch" forName="Accent2" refType="h" fact="0.069"/>
          <dgm:constr type="l" for="ch" forName="Accent3" refType="w" fact="0.9296"/>
          <dgm:constr type="t" for="ch" forName="Accent3" refType="h" fact="0.3864"/>
          <dgm:constr type="w" for="ch" forName="Accent3" refType="w" fact="0.0704"/>
          <dgm:constr type="h" for="ch" forName="Accent3" refType="h" fact="0.069"/>
          <dgm:constr type="l" for="ch" forName="Accent4" refType="w" fact="0.5931"/>
          <dgm:constr type="t" for="ch" forName="Accent4" refType="h" fact="0.9048"/>
          <dgm:constr type="w" for="ch" forName="Accent4" refType="w" fact="0.0972"/>
          <dgm:constr type="h" for="ch" forName="Accent4" refType="h" fact="0.0952"/>
          <dgm:constr type="l" for="ch" forName="Accent5" refType="w" fact="0.2883"/>
          <dgm:constr type="t" for="ch" forName="Accent5" refType="h" fact="0.1353"/>
          <dgm:constr type="w" for="ch" forName="Accent5" refType="w" fact="0.0704"/>
          <dgm:constr type="h" for="ch" forName="Accent5" refType="h" fact="0.069"/>
          <dgm:constr type="l" for="ch" forName="Accent6" refType="w" fact="0.0666"/>
          <dgm:constr type="t" for="ch" forName="Accent6" refType="h" fact="0.53"/>
          <dgm:constr type="w" for="ch" forName="Accent6" refType="w" fact="0.0704"/>
          <dgm:constr type="h" for="ch" forName="Accent6" refType="h" fact="0.069"/>
        </dgm:constrLst>
      </dgm:if>
      <dgm:if name="Name3" axis="ch ch" ptType="node node" func="cnt" op="equ" val="1">
        <dgm:alg type="composite">
          <dgm:param type="ar" val="1.2476"/>
        </dgm:alg>
        <dgm:constrLst>
          <dgm:constr type="primFontSz" for="des" ptType="node" op="equ" val="65"/>
          <dgm:constr type="l" for="ch" forName="Parent" refType="w" fact="0.2145"/>
          <dgm:constr type="t" for="ch" forName="Parent" refType="h" fact="0.039"/>
          <dgm:constr type="w" for="ch" forName="Parent" refType="w" fact="0.6861"/>
          <dgm:constr type="h" for="ch" forName="Parent" refType="h" fact="0.856"/>
          <dgm:constr type="l" for="ch" forName="Accent8" refType="w" fact="0.0262"/>
          <dgm:constr type="t" for="ch" forName="Accent8" refType="h" fact="0.6434"/>
          <dgm:constr type="w" for="ch" forName="Accent8" refType="w" fact="0.138"/>
          <dgm:constr type="h" for="ch" forName="Accent8" refType="h" fact="0.1721"/>
          <dgm:constr type="l" for="ch" forName="Accent1" refType="w" fact="0.6059"/>
          <dgm:constr type="t" for="ch" forName="Accent1" refType="h" fact="0"/>
          <dgm:constr type="w" for="ch" forName="Accent1" refType="w" fact="0.0763"/>
          <dgm:constr type="h" for="ch" forName="Accent1" refType="h" fact="0.0952"/>
          <dgm:constr type="l" for="ch" forName="Accent2" refType="w" fact="0.4253"/>
          <dgm:constr type="t" for="ch" forName="Accent2" refType="h" fact="0.8314"/>
          <dgm:constr type="w" for="ch" forName="Accent2" refType="w" fact="0.0553"/>
          <dgm:constr type="h" for="ch" forName="Accent2" refType="h" fact="0.069"/>
          <dgm:constr type="l" for="ch" forName="Accent3" refType="w" fact="0.9447"/>
          <dgm:constr type="t" for="ch" forName="Accent3" refType="h" fact="0.3864"/>
          <dgm:constr type="w" for="ch" forName="Accent3" refType="w" fact="0.0553"/>
          <dgm:constr type="h" for="ch" forName="Accent3" refType="h" fact="0.069"/>
          <dgm:constr type="l" for="ch" forName="Child1" refType="w" fact="0"/>
          <dgm:constr type="t" for="ch" forName="Child1" refType="h" fact="0.1935"/>
          <dgm:constr type="w" for="ch" forName="Child1" refType="w" fact="0.2789"/>
          <dgm:constr type="h" for="ch" forName="Child1" refType="h" fact="0.3479"/>
          <dgm:constr type="l" for="ch" forName="Accent4" refType="w" fact="0.6803"/>
          <dgm:constr type="t" for="ch" forName="Accent4" refType="h" fact="0.9048"/>
          <dgm:constr type="w" for="ch" forName="Accent4" refType="w" fact="0.0763"/>
          <dgm:constr type="h" for="ch" forName="Accent4" refType="h" fact="0.0952"/>
          <dgm:constr type="l" for="ch" forName="Accent7" refType="w" fact="0.5287"/>
          <dgm:constr type="t" for="ch" forName="Accent7" refType="h" fact="0.1383"/>
          <dgm:constr type="w" for="ch" forName="Accent7" refType="w" fact="0.0763"/>
          <dgm:constr type="h" for="ch" forName="Accent7" refType="h" fact="0.0952"/>
          <dgm:constr type="l" for="ch" forName="Accent5" refType="w" fact="0.4409"/>
          <dgm:constr type="t" for="ch" forName="Accent5" refType="h" fact="0.1353"/>
          <dgm:constr type="w" for="ch" forName="Accent5" refType="w" fact="0.0553"/>
          <dgm:constr type="h" for="ch" forName="Accent5" refType="h" fact="0.069"/>
          <dgm:constr type="l" for="ch" forName="Accent6" refType="w" fact="0.2668"/>
          <dgm:constr type="t" for="ch" forName="Accent6" refType="h" fact="0.53"/>
          <dgm:constr type="w" for="ch" forName="Accent6" refType="w" fact="0.0553"/>
          <dgm:constr type="h" for="ch" forName="Accent6" refType="h" fact="0.069"/>
        </dgm:constrLst>
      </dgm:if>
      <dgm:if name="Name4" axis="ch ch" ptType="node node" func="cnt" op="equ" val="2">
        <dgm:alg type="composite">
          <dgm:param type="ar" val="1.592"/>
        </dgm:alg>
        <dgm:constrLst>
          <dgm:constr type="primFontSz" for="des" ptType="node" op="equ" val="65"/>
          <dgm:constr type="l" for="ch" forName="Parent" refType="w" fact="0.1886"/>
          <dgm:constr type="t" for="ch" forName="Parent" refType="h" fact="0.039"/>
          <dgm:constr type="w" for="ch" forName="Parent" refType="w" fact="0.5377"/>
          <dgm:constr type="h" for="ch" forName="Parent" refType="h" fact="0.856"/>
          <dgm:constr type="l" for="ch" forName="Accent8" refType="w" fact="0.0411"/>
          <dgm:constr type="t" for="ch" forName="Accent8" refType="h" fact="0.6434"/>
          <dgm:constr type="w" for="ch" forName="Accent8" refType="w" fact="0.1081"/>
          <dgm:constr type="h" for="ch" forName="Accent8" refType="h" fact="0.1721"/>
          <dgm:constr type="l" for="ch" forName="Accent1" refType="w" fact="0.4954"/>
          <dgm:constr type="t" for="ch" forName="Accent1" refType="h" fact="0"/>
          <dgm:constr type="w" for="ch" forName="Accent1" refType="w" fact="0.0598"/>
          <dgm:constr type="h" for="ch" forName="Accent1" refType="h" fact="0.0952"/>
          <dgm:constr type="l" for="ch" forName="Accent2" refType="w" fact="0.3538"/>
          <dgm:constr type="t" for="ch" forName="Accent2" refType="h" fact="0.8314"/>
          <dgm:constr type="w" for="ch" forName="Accent2" refType="w" fact="0.0433"/>
          <dgm:constr type="h" for="ch" forName="Accent2" refType="h" fact="0.069"/>
          <dgm:constr type="l" for="ch" forName="Accent3" refType="w" fact="0.7609"/>
          <dgm:constr type="t" for="ch" forName="Accent3" refType="h" fact="0.3864"/>
          <dgm:constr type="w" for="ch" forName="Accent3" refType="w" fact="0.0433"/>
          <dgm:constr type="h" for="ch" forName="Accent3" refType="h" fact="0.069"/>
          <dgm:constr type="l" for="ch" forName="Accent9" refType="w" fact="0.6839"/>
          <dgm:constr type="t" for="ch" forName="Accent9" refType="h" fact="0.27"/>
          <dgm:constr type="w" for="ch" forName="Accent9" refType="w" fact="0.0598"/>
          <dgm:constr type="h" for="ch" forName="Accent9" refType="h" fact="0.0952"/>
          <dgm:constr type="l" for="ch" forName="Child1" refType="w" fact="0.0206"/>
          <dgm:constr type="t" for="ch" forName="Child1" refType="h" fact="0.1935"/>
          <dgm:constr type="w" for="ch" forName="Child1" refType="w" fact="0.2186"/>
          <dgm:constr type="h" for="ch" forName="Child1" refType="h" fact="0.3479"/>
          <dgm:constr type="l" for="ch" forName="Child2" refType="w" fact="0.7814"/>
          <dgm:constr type="t" for="ch" forName="Child2" refType="h" fact="0.0298"/>
          <dgm:constr type="w" for="ch" forName="Child2" refType="w" fact="0.2186"/>
          <dgm:constr type="h" for="ch" forName="Child2" refType="h" fact="0.3479"/>
          <dgm:constr type="l" for="ch" forName="Accent10" refType="w" fact="0"/>
          <dgm:constr type="t" for="ch" forName="Accent10" refType="h" fact="0.8482"/>
          <dgm:constr type="w" for="ch" forName="Accent10" refType="w" fact="0.0433"/>
          <dgm:constr type="h" for="ch" forName="Accent10" refType="h" fact="0.069"/>
          <dgm:constr type="l" for="ch" forName="Accent11" refType="w" fact="0.4318"/>
          <dgm:constr type="t" for="ch" forName="Accent11" refType="h" fact="0.75"/>
          <dgm:constr type="w" for="ch" forName="Accent11" refType="w" fact="0.0433"/>
          <dgm:constr type="h" for="ch" forName="Accent11" refType="h" fact="0.069"/>
          <dgm:constr type="l" for="ch" forName="Accent7" refType="w" fact="0.4349"/>
          <dgm:constr type="t" for="ch" forName="Accent7" refType="h" fact="0.1383"/>
          <dgm:constr type="w" for="ch" forName="Accent7" refType="w" fact="0.0598"/>
          <dgm:constr type="h" for="ch" forName="Accent7" refType="h" fact="0.0952"/>
          <dgm:constr type="l" for="ch" forName="Accent5" refType="w" fact="0.3661"/>
          <dgm:constr type="t" for="ch" forName="Accent5" refType="h" fact="0.1353"/>
          <dgm:constr type="w" for="ch" forName="Accent5" refType="w" fact="0.0433"/>
          <dgm:constr type="h" for="ch" forName="Accent5" refType="h" fact="0.069"/>
          <dgm:constr type="l" for="ch" forName="Accent6" refType="w" fact="0.2296"/>
          <dgm:constr type="t" for="ch" forName="Accent6" refType="h" fact="0.53"/>
          <dgm:constr type="w" for="ch" forName="Accent6" refType="w" fact="0.0433"/>
          <dgm:constr type="h" for="ch" forName="Accent6" refType="h" fact="0.069"/>
          <dgm:constr type="l" for="ch" forName="Accent4" refType="w" fact="0.5537"/>
          <dgm:constr type="t" for="ch" forName="Accent4" refType="h" fact="0.9048"/>
          <dgm:constr type="w" for="ch" forName="Accent4" refType="w" fact="0.0598"/>
          <dgm:constr type="h" for="ch" forName="Accent4" refType="h" fact="0.0952"/>
        </dgm:constrLst>
      </dgm:if>
      <dgm:if name="Name5" axis="ch ch" ptType="node node" func="cnt" op="equ" val="3">
        <dgm:alg type="composite">
          <dgm:param type="ar" val="1.7557"/>
        </dgm:alg>
        <dgm:constrLst>
          <dgm:constr type="primFontSz" for="des" ptType="node" op="equ" val="65"/>
          <dgm:constr type="l" for="ch" forName="Parent" refType="w" fact="0.171"/>
          <dgm:constr type="t" for="ch" forName="Parent" refType="h" fact="0.039"/>
          <dgm:constr type="w" for="ch" forName="Parent" refType="w" fact="0.4875"/>
          <dgm:constr type="h" for="ch" forName="Parent" refType="h" fact="0.856"/>
          <dgm:constr type="l" for="ch" forName="Accent8" refType="w" fact="0.0373"/>
          <dgm:constr type="t" for="ch" forName="Accent8" refType="h" fact="0.6434"/>
          <dgm:constr type="w" for="ch" forName="Accent8" refType="w" fact="0.098"/>
          <dgm:constr type="h" for="ch" forName="Accent8" refType="h" fact="0.1721"/>
          <dgm:constr type="l" for="ch" forName="Accent1" refType="w" fact="0.4492"/>
          <dgm:constr type="t" for="ch" forName="Accent1" refType="h" fact="0"/>
          <dgm:constr type="w" for="ch" forName="Accent1" refType="w" fact="0.0542"/>
          <dgm:constr type="h" for="ch" forName="Accent1" refType="h" fact="0.0952"/>
          <dgm:constr type="l" for="ch" forName="Accent2" refType="w" fact="0.3209"/>
          <dgm:constr type="t" for="ch" forName="Accent2" refType="h" fact="0.8314"/>
          <dgm:constr type="w" for="ch" forName="Accent2" refType="w" fact="0.0393"/>
          <dgm:constr type="h" for="ch" forName="Accent2" refType="h" fact="0.069"/>
          <dgm:constr type="l" for="ch" forName="Accent3" refType="w" fact="0.6899"/>
          <dgm:constr type="t" for="ch" forName="Accent3" refType="h" fact="0.3864"/>
          <dgm:constr type="w" for="ch" forName="Accent3" refType="w" fact="0.0393"/>
          <dgm:constr type="h" for="ch" forName="Accent3" refType="h" fact="0.069"/>
          <dgm:constr type="l" for="ch" forName="Accent9" refType="w" fact="0.6201"/>
          <dgm:constr type="t" for="ch" forName="Accent9" refType="h" fact="0.27"/>
          <dgm:constr type="w" for="ch" forName="Accent9" refType="w" fact="0.0542"/>
          <dgm:constr type="h" for="ch" forName="Accent9" refType="h" fact="0.0952"/>
          <dgm:constr type="l" for="ch" forName="Child1" refType="w" fact="0.0186"/>
          <dgm:constr type="t" for="ch" forName="Child1" refType="h" fact="0.1935"/>
          <dgm:constr type="w" for="ch" forName="Child1" refType="w" fact="0.1982"/>
          <dgm:constr type="h" for="ch" forName="Child1" refType="h" fact="0.3479"/>
          <dgm:constr type="l" for="ch" forName="Child2" refType="w" fact="0.7086"/>
          <dgm:constr type="t" for="ch" forName="Child2" refType="h" fact="0.0298"/>
          <dgm:constr type="w" for="ch" forName="Child2" refType="w" fact="0.1982"/>
          <dgm:constr type="h" for="ch" forName="Child2" refType="h" fact="0.3479"/>
          <dgm:constr type="l" for="ch" forName="Child3" refType="w" fact="0.8018"/>
          <dgm:constr type="t" for="ch" forName="Child3" refType="h" fact="0.6312"/>
          <dgm:constr type="w" for="ch" forName="Child3" refType="w" fact="0.1982"/>
          <dgm:constr type="h" for="ch" forName="Child3" refType="h" fact="0.3479"/>
          <dgm:constr type="l" for="ch" forName="Accent12" refType="w" fact="0.7459"/>
          <dgm:constr type="t" for="ch" forName="Accent12" refType="h" fact="0.619"/>
          <dgm:constr type="w" for="ch" forName="Accent12" refType="w" fact="0.0393"/>
          <dgm:constr type="h" for="ch" forName="Accent12" refType="h" fact="0.069"/>
          <dgm:constr type="l" for="ch" forName="Accent4" refType="w" fact="0.5021"/>
          <dgm:constr type="t" for="ch" forName="Accent4" refType="h" fact="0.9048"/>
          <dgm:constr type="w" for="ch" forName="Accent4" refType="w" fact="0.0542"/>
          <dgm:constr type="h" for="ch" forName="Accent4" refType="h" fact="0.0952"/>
          <dgm:constr type="l" for="ch" forName="Accent10" refType="w" fact="0"/>
          <dgm:constr type="t" for="ch" forName="Accent10" refType="h" fact="0.8482"/>
          <dgm:constr type="w" for="ch" forName="Accent10" refType="w" fact="0.0393"/>
          <dgm:constr type="h" for="ch" forName="Accent10" refType="h" fact="0.069"/>
          <dgm:constr type="l" for="ch" forName="Accent11" refType="w" fact="0.3916"/>
          <dgm:constr type="t" for="ch" forName="Accent11" refType="h" fact="0.75"/>
          <dgm:constr type="w" for="ch" forName="Accent11" refType="w" fact="0.0393"/>
          <dgm:constr type="h" for="ch" forName="Accent11" refType="h" fact="0.069"/>
          <dgm:constr type="l" for="ch" forName="Accent7" refType="w" fact="0.3944"/>
          <dgm:constr type="t" for="ch" forName="Accent7" refType="h" fact="0.1383"/>
          <dgm:constr type="w" for="ch" forName="Accent7" refType="w" fact="0.0542"/>
          <dgm:constr type="h" for="ch" forName="Accent7" refType="h" fact="0.0952"/>
          <dgm:constr type="l" for="ch" forName="Accent5" refType="w" fact="0.3319"/>
          <dgm:constr type="t" for="ch" forName="Accent5" refType="h" fact="0.1353"/>
          <dgm:constr type="w" for="ch" forName="Accent5" refType="w" fact="0.0393"/>
          <dgm:constr type="h" for="ch" forName="Accent5" refType="h" fact="0.069"/>
          <dgm:constr type="l" for="ch" forName="Accent6" refType="w" fact="0.2082"/>
          <dgm:constr type="t" for="ch" forName="Accent6" refType="h" fact="0.53"/>
          <dgm:constr type="w" for="ch" forName="Accent6" refType="w" fact="0.0393"/>
          <dgm:constr type="h" for="ch" forName="Accent6" refType="h" fact="0.069"/>
        </dgm:constrLst>
      </dgm:if>
      <dgm:if name="Name6" axis="ch ch" ptType="node node" func="cnt" op="equ" val="4">
        <dgm:alg type="composite">
          <dgm:param type="ar" val="1.3749"/>
        </dgm:alg>
        <dgm:constrLst>
          <dgm:constr type="primFontSz" for="des" ptType="node" op="equ" val="65"/>
          <dgm:constr type="l" for="ch" forName="Parent" refType="w" fact="0.171"/>
          <dgm:constr type="t" for="ch" forName="Parent" refType="h" fact="0.0306"/>
          <dgm:constr type="w" for="ch" forName="Parent" refType="w" fact="0.4875"/>
          <dgm:constr type="h" for="ch" forName="Parent" refType="h" fact="0.6703"/>
          <dgm:constr type="l" for="ch" forName="Accent8" refType="w" fact="0.0373"/>
          <dgm:constr type="t" for="ch" forName="Accent8" refType="h" fact="0.5038"/>
          <dgm:constr type="w" for="ch" forName="Accent8" refType="w" fact="0.098"/>
          <dgm:constr type="h" for="ch" forName="Accent8" refType="h" fact="0.1348"/>
          <dgm:constr type="l" for="ch" forName="Accent1" refType="w" fact="0.4492"/>
          <dgm:constr type="t" for="ch" forName="Accent1" refType="h" fact="0"/>
          <dgm:constr type="w" for="ch" forName="Accent1" refType="w" fact="0.0542"/>
          <dgm:constr type="h" for="ch" forName="Accent1" refType="h" fact="0.0746"/>
          <dgm:constr type="l" for="ch" forName="Accent2" refType="w" fact="0.3209"/>
          <dgm:constr type="t" for="ch" forName="Accent2" refType="h" fact="0.6511"/>
          <dgm:constr type="w" for="ch" forName="Accent2" refType="w" fact="0.0393"/>
          <dgm:constr type="h" for="ch" forName="Accent2" refType="h" fact="0.054"/>
          <dgm:constr type="l" for="ch" forName="Accent3" refType="w" fact="0.6899"/>
          <dgm:constr type="t" for="ch" forName="Accent3" refType="h" fact="0.3026"/>
          <dgm:constr type="w" for="ch" forName="Accent3" refType="w" fact="0.0393"/>
          <dgm:constr type="h" for="ch" forName="Accent3" refType="h" fact="0.054"/>
          <dgm:constr type="l" for="ch" forName="Accent9" refType="w" fact="0.6201"/>
          <dgm:constr type="t" for="ch" forName="Accent9" refType="h" fact="0.2115"/>
          <dgm:constr type="w" for="ch" forName="Accent9" refType="w" fact="0.0542"/>
          <dgm:constr type="h" for="ch" forName="Accent9" refType="h" fact="0.0746"/>
          <dgm:constr type="l" for="ch" forName="Child1" refType="w" fact="0.0186"/>
          <dgm:constr type="t" for="ch" forName="Child1" refType="h" fact="0.1515"/>
          <dgm:constr type="w" for="ch" forName="Child1" refType="w" fact="0.1982"/>
          <dgm:constr type="h" for="ch" forName="Child1" refType="h" fact="0.2725"/>
          <dgm:constr type="l" for="ch" forName="Child2" refType="w" fact="0.7086"/>
          <dgm:constr type="t" for="ch" forName="Child2" refType="h" fact="0.0233"/>
          <dgm:constr type="w" for="ch" forName="Child2" refType="w" fact="0.1982"/>
          <dgm:constr type="h" for="ch" forName="Child2" refType="h" fact="0.2725"/>
          <dgm:constr type="l" for="ch" forName="Child3" refType="w" fact="0.8018"/>
          <dgm:constr type="t" for="ch" forName="Child3" refType="h" fact="0.4943"/>
          <dgm:constr type="w" for="ch" forName="Child3" refType="w" fact="0.1982"/>
          <dgm:constr type="h" for="ch" forName="Child3" refType="h" fact="0.2725"/>
          <dgm:constr type="l" for="ch" forName="Accent12" refType="w" fact="0.7459"/>
          <dgm:constr type="t" for="ch" forName="Accent12" refType="h" fact="0.4848"/>
          <dgm:constr type="w" for="ch" forName="Accent12" refType="w" fact="0.0393"/>
          <dgm:constr type="h" for="ch" forName="Accent12" refType="h" fact="0.054"/>
          <dgm:constr type="l" for="ch" forName="Accent4" refType="w" fact="0.5021"/>
          <dgm:constr type="t" for="ch" forName="Accent4" refType="h" fact="0.7085"/>
          <dgm:constr type="w" for="ch" forName="Accent4" refType="w" fact="0.0542"/>
          <dgm:constr type="h" for="ch" forName="Accent4" refType="h" fact="0.0746"/>
          <dgm:constr type="l" for="ch" forName="Accent10" refType="w" fact="0"/>
          <dgm:constr type="t" for="ch" forName="Accent10" refType="h" fact="0.6642"/>
          <dgm:constr type="w" for="ch" forName="Accent10" refType="w" fact="0.0393"/>
          <dgm:constr type="h" for="ch" forName="Accent10" refType="h" fact="0.054"/>
          <dgm:constr type="l" for="ch" forName="Accent11" refType="w" fact="0.3916"/>
          <dgm:constr type="t" for="ch" forName="Accent11" refType="h" fact="0.5873"/>
          <dgm:constr type="w" for="ch" forName="Accent11" refType="w" fact="0.0393"/>
          <dgm:constr type="h" for="ch" forName="Accent11" refType="h" fact="0.054"/>
          <dgm:constr type="l" for="ch" forName="Accent7" refType="w" fact="0.3944"/>
          <dgm:constr type="t" for="ch" forName="Accent7" refType="h" fact="0.1083"/>
          <dgm:constr type="w" for="ch" forName="Accent7" refType="w" fact="0.0542"/>
          <dgm:constr type="h" for="ch" forName="Accent7" refType="h" fact="0.0746"/>
          <dgm:constr type="l" for="ch" forName="Accent5" refType="w" fact="0.3319"/>
          <dgm:constr type="t" for="ch" forName="Accent5" refType="h" fact="0.1059"/>
          <dgm:constr type="w" for="ch" forName="Accent5" refType="w" fact="0.0393"/>
          <dgm:constr type="h" for="ch" forName="Accent5" refType="h" fact="0.054"/>
          <dgm:constr type="l" for="ch" forName="Accent6" refType="w" fact="0.2082"/>
          <dgm:constr type="t" for="ch" forName="Accent6" refType="h" fact="0.4151"/>
          <dgm:constr type="w" for="ch" forName="Accent6" refType="w" fact="0.0393"/>
          <dgm:constr type="h" for="ch" forName="Accent6" refType="h" fact="0.054"/>
          <dgm:constr type="l" for="ch" forName="Child4" refType="w" fact="0.2329"/>
          <dgm:constr type="t" for="ch" forName="Child4" refType="h" fact="0.7275"/>
          <dgm:constr type="w" for="ch" forName="Child4" refType="w" fact="0.1982"/>
          <dgm:constr type="h" for="ch" forName="Child4" refType="h" fact="0.2725"/>
          <dgm:constr type="l" for="ch" forName="Accent13" refType="w" fact="0.4099"/>
          <dgm:constr type="t" for="ch" forName="Accent13" refType="h" fact="0.7183"/>
          <dgm:constr type="w" for="ch" forName="Accent13" refType="w" fact="0.0393"/>
          <dgm:constr type="h" for="ch" forName="Accent13" refType="h" fact="0.054"/>
        </dgm:constrLst>
      </dgm:if>
      <dgm:else name="Name7">
        <dgm:alg type="composite">
          <dgm:param type="ar" val="1.1477"/>
        </dgm:alg>
        <dgm:constrLst>
          <dgm:constr type="primFontSz" for="des" ptType="node" op="equ" val="65"/>
          <dgm:constr type="l" for="ch" forName="Parent" refType="w" fact="0.171"/>
          <dgm:constr type="t" for="ch" forName="Parent" refType="h" fact="0.1907"/>
          <dgm:constr type="w" for="ch" forName="Parent" refType="w" fact="0.4875"/>
          <dgm:constr type="h" for="ch" forName="Parent" refType="h" fact="0.5596"/>
          <dgm:constr type="l" for="ch" forName="Accent8" refType="w" fact="0.0373"/>
          <dgm:constr type="t" for="ch" forName="Accent8" refType="h" fact="0.5858"/>
          <dgm:constr type="w" for="ch" forName="Accent8" refType="w" fact="0.098"/>
          <dgm:constr type="h" for="ch" forName="Accent8" refType="h" fact="0.1125"/>
          <dgm:constr type="l" for="ch" forName="Accent1" refType="w" fact="0.4492"/>
          <dgm:constr type="t" for="ch" forName="Accent1" refType="h" fact="0.1652"/>
          <dgm:constr type="w" for="ch" forName="Accent1" refType="w" fact="0.0542"/>
          <dgm:constr type="h" for="ch" forName="Accent1" refType="h" fact="0.0623"/>
          <dgm:constr type="l" for="ch" forName="Accent2" refType="w" fact="0.3209"/>
          <dgm:constr type="t" for="ch" forName="Accent2" refType="h" fact="0.7087"/>
          <dgm:constr type="w" for="ch" forName="Accent2" refType="w" fact="0.0393"/>
          <dgm:constr type="h" for="ch" forName="Accent2" refType="h" fact="0.0451"/>
          <dgm:constr type="l" for="ch" forName="Accent3" refType="w" fact="0.6899"/>
          <dgm:constr type="t" for="ch" forName="Accent3" refType="h" fact="0.4178"/>
          <dgm:constr type="w" for="ch" forName="Accent3" refType="w" fact="0.0393"/>
          <dgm:constr type="h" for="ch" forName="Accent3" refType="h" fact="0.0451"/>
          <dgm:constr type="l" for="ch" forName="Accent9" refType="w" fact="0.6201"/>
          <dgm:constr type="t" for="ch" forName="Accent9" refType="h" fact="0.3417"/>
          <dgm:constr type="w" for="ch" forName="Accent9" refType="w" fact="0.0542"/>
          <dgm:constr type="h" for="ch" forName="Accent9" refType="h" fact="0.0623"/>
          <dgm:constr type="l" for="ch" forName="Child1" refType="w" fact="0.0186"/>
          <dgm:constr type="t" for="ch" forName="Child1" refType="h" fact="0.2917"/>
          <dgm:constr type="w" for="ch" forName="Child1" refType="w" fact="0.1982"/>
          <dgm:constr type="h" for="ch" forName="Child1" refType="h" fact="0.2275"/>
          <dgm:constr type="l" for="ch" forName="Child2" refType="w" fact="0.7086"/>
          <dgm:constr type="t" for="ch" forName="Child2" refType="h" fact="0.1847"/>
          <dgm:constr type="w" for="ch" forName="Child2" refType="w" fact="0.1982"/>
          <dgm:constr type="h" for="ch" forName="Child2" refType="h" fact="0.2275"/>
          <dgm:constr type="l" for="ch" forName="Child3" refType="w" fact="0.8018"/>
          <dgm:constr type="t" for="ch" forName="Child3" refType="h" fact="0.5778"/>
          <dgm:constr type="w" for="ch" forName="Child3" refType="w" fact="0.1982"/>
          <dgm:constr type="h" for="ch" forName="Child3" refType="h" fact="0.2275"/>
          <dgm:constr type="l" for="ch" forName="Accent12" refType="w" fact="0.7459"/>
          <dgm:constr type="t" for="ch" forName="Accent12" refType="h" fact="0.5699"/>
          <dgm:constr type="w" for="ch" forName="Accent12" refType="w" fact="0.0393"/>
          <dgm:constr type="h" for="ch" forName="Accent12" refType="h" fact="0.0451"/>
          <dgm:constr type="l" for="ch" forName="Accent4" refType="w" fact="0.5021"/>
          <dgm:constr type="t" for="ch" forName="Accent4" refType="h" fact="0.7567"/>
          <dgm:constr type="w" for="ch" forName="Accent4" refType="w" fact="0.0542"/>
          <dgm:constr type="h" for="ch" forName="Accent4" refType="h" fact="0.0623"/>
          <dgm:constr type="l" for="ch" forName="Accent10" refType="w" fact="0"/>
          <dgm:constr type="t" for="ch" forName="Accent10" refType="h" fact="0.7197"/>
          <dgm:constr type="w" for="ch" forName="Accent10" refType="w" fact="0.0393"/>
          <dgm:constr type="h" for="ch" forName="Accent10" refType="h" fact="0.0451"/>
          <dgm:constr type="l" for="ch" forName="Accent11" refType="w" fact="0.3916"/>
          <dgm:constr type="t" for="ch" forName="Accent11" refType="h" fact="0.6555"/>
          <dgm:constr type="w" for="ch" forName="Accent11" refType="w" fact="0.0393"/>
          <dgm:constr type="h" for="ch" forName="Accent11" refType="h" fact="0.0451"/>
          <dgm:constr type="l" for="ch" forName="Accent7" refType="w" fact="0.3944"/>
          <dgm:constr type="t" for="ch" forName="Accent7" refType="h" fact="0.2556"/>
          <dgm:constr type="w" for="ch" forName="Accent7" refType="w" fact="0.0542"/>
          <dgm:constr type="h" for="ch" forName="Accent7" refType="h" fact="0.0623"/>
          <dgm:constr type="l" for="ch" forName="Accent5" refType="w" fact="0.3319"/>
          <dgm:constr type="t" for="ch" forName="Accent5" refType="h" fact="0.2536"/>
          <dgm:constr type="w" for="ch" forName="Accent5" refType="w" fact="0.0393"/>
          <dgm:constr type="h" for="ch" forName="Accent5" refType="h" fact="0.0451"/>
          <dgm:constr type="l" for="ch" forName="Accent6" refType="w" fact="0.2082"/>
          <dgm:constr type="t" for="ch" forName="Accent6" refType="h" fact="0.5117"/>
          <dgm:constr type="w" for="ch" forName="Accent6" refType="w" fact="0.0393"/>
          <dgm:constr type="h" for="ch" forName="Accent6" refType="h" fact="0.0451"/>
          <dgm:constr type="l" for="ch" forName="Child5" refType="w" fact="0.4219"/>
          <dgm:constr type="t" for="ch" forName="Child5" refType="h" fact="0"/>
          <dgm:constr type="w" for="ch" forName="Child5" refType="w" fact="0.1982"/>
          <dgm:constr type="h" for="ch" forName="Child5" refType="h" fact="0.2275"/>
          <dgm:constr type="l" for="ch" forName="Child4" refType="w" fact="0.2329"/>
          <dgm:constr type="t" for="ch" forName="Child4" refType="h" fact="0.7725"/>
          <dgm:constr type="w" for="ch" forName="Child4" refType="w" fact="0.1982"/>
          <dgm:constr type="h" for="ch" forName="Child4" refType="h" fact="0.2275"/>
          <dgm:constr type="l" for="ch" forName="Accent15" refType="w" fact="0.1775"/>
          <dgm:constr type="t" for="ch" forName="Accent15" refType="h" fact="0.2466"/>
          <dgm:constr type="w" for="ch" forName="Accent15" refType="w" fact="0.0393"/>
          <dgm:constr type="h" for="ch" forName="Accent15" refType="h" fact="0.0451"/>
          <dgm:constr type="l" for="ch" forName="Accent16" refType="w" fact="0.6351"/>
          <dgm:constr type="t" for="ch" forName="Accent16" refType="h" fact="0.056"/>
          <dgm:constr type="w" for="ch" forName="Accent16" refType="w" fact="0.0393"/>
          <dgm:constr type="h" for="ch" forName="Accent16" refType="h" fact="0.0451"/>
          <dgm:constr type="l" for="ch" forName="Accent13" refType="w" fact="0.4099"/>
          <dgm:constr type="t" for="ch" forName="Accent13" refType="h" fact="0.7648"/>
          <dgm:constr type="w" for="ch" forName="Accent13" refType="w" fact="0.0393"/>
          <dgm:constr type="h" for="ch" forName="Accent13" refType="h" fact="0.0451"/>
        </dgm:constrLst>
      </dgm:else>
    </dgm:choose>
    <dgm:forEach name="wrapper" axis="self" ptType="parTrans">
      <dgm:forEach name="accentRepeat1" axis="self">
        <dgm:layoutNode name="AccentHold1" styleLbl="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  <dgm:forEach name="accentRepeat2" axis="self">
        <dgm:layoutNode name="AccentHold2" styleLbl="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  <dgm:forEach name="accentRepeat3" axis="self">
        <dgm:layoutNode name="AccentHold3" styleLbl="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</dgm:forEach>
    <dgm:forEach name="Name8" axis="ch" ptType="node" cnt="1">
      <dgm:layoutNode name="Parent" styleLbl="node0">
        <dgm:varLst>
          <dgm:chMax val="5"/>
          <dgm:chPref val="5"/>
        </dgm:varLst>
        <dgm:alg type="tx"/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choose name="Name9">
        <dgm:if name="Name10" axis="ch" ptType="node" func="cnt" op="lte" val="4">
          <dgm:layoutNode name="Accent1" styleLbl="node1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</dgm:layoutNode>
        </dgm:if>
        <dgm:else name="Name11"/>
      </dgm:choose>
      <dgm:layoutNode name="Accent2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3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4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5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6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</dgm:forEach>
    <dgm:forEach name="Name12" axis="ch ch" ptType="node node" st="1 1" cnt="1 1">
      <dgm:layoutNode name="Child1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3" ref="accentRepeat1"/>
      </dgm:layoutNode>
      <dgm:layoutNode name="Accent8">
        <dgm:alg type="sp"/>
        <dgm:shape xmlns:r="http://schemas.openxmlformats.org/officeDocument/2006/relationships" r:blip="">
          <dgm:adjLst/>
        </dgm:shape>
        <dgm:presOf/>
        <dgm:constrLst/>
        <dgm:forEach name="Name14" ref="accentRepeat2"/>
      </dgm:layoutNode>
    </dgm:forEach>
    <dgm:forEach name="Name15" axis="ch ch" ptType="node node" st="1 2" cnt="1 1">
      <dgm:layoutNode name="Child2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9">
        <dgm:alg type="sp"/>
        <dgm:shape xmlns:r="http://schemas.openxmlformats.org/officeDocument/2006/relationships" r:blip="">
          <dgm:adjLst/>
        </dgm:shape>
        <dgm:presOf/>
        <dgm:constrLst/>
        <dgm:forEach name="Name16" ref="accentRepeat1"/>
      </dgm:layoutNode>
      <dgm:layoutNode name="Accent10">
        <dgm:alg type="sp"/>
        <dgm:shape xmlns:r="http://schemas.openxmlformats.org/officeDocument/2006/relationships" r:blip="">
          <dgm:adjLst/>
        </dgm:shape>
        <dgm:presOf/>
        <dgm:constrLst/>
        <dgm:forEach name="Name17" ref="accentRepeat2"/>
      </dgm:layoutNode>
      <dgm:layoutNode name="Accent11">
        <dgm:alg type="sp"/>
        <dgm:shape xmlns:r="http://schemas.openxmlformats.org/officeDocument/2006/relationships" r:blip="">
          <dgm:adjLst/>
        </dgm:shape>
        <dgm:presOf/>
        <dgm:constrLst/>
        <dgm:forEach name="Name18" ref="accentRepeat3"/>
      </dgm:layoutNode>
    </dgm:forEach>
    <dgm:forEach name="Name19" axis="ch ch" ptType="node node" st="1 3" cnt="1 1">
      <dgm:layoutNode name="Child3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12">
        <dgm:alg type="sp"/>
        <dgm:shape xmlns:r="http://schemas.openxmlformats.org/officeDocument/2006/relationships" r:blip="">
          <dgm:adjLst/>
        </dgm:shape>
        <dgm:presOf/>
        <dgm:constrLst/>
        <dgm:forEach name="Name20" ref="accentRepeat1"/>
      </dgm:layoutNode>
    </dgm:forEach>
    <dgm:forEach name="Name21" axis="ch ch" ptType="node node" st="1 4" cnt="1 1">
      <dgm:layoutNode name="Child4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13">
        <dgm:alg type="sp"/>
        <dgm:shape xmlns:r="http://schemas.openxmlformats.org/officeDocument/2006/relationships" r:blip="">
          <dgm:adjLst/>
        </dgm:shape>
        <dgm:presOf/>
        <dgm:constrLst/>
        <dgm:forEach name="Name22" ref="accentRepeat1"/>
      </dgm:layoutNode>
    </dgm:forEach>
    <dgm:forEach name="Name23" axis="ch ch" ptType="node node" st="1 5" cnt="1 1">
      <dgm:layoutNode name="Child5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15">
        <dgm:alg type="sp"/>
        <dgm:shape xmlns:r="http://schemas.openxmlformats.org/officeDocument/2006/relationships" r:blip="">
          <dgm:adjLst/>
        </dgm:shape>
        <dgm:presOf/>
        <dgm:constrLst/>
        <dgm:forEach name="Name24" ref="accentRepeat2"/>
      </dgm:layoutNode>
      <dgm:layoutNode name="Accent16">
        <dgm:alg type="sp"/>
        <dgm:shape xmlns:r="http://schemas.openxmlformats.org/officeDocument/2006/relationships" r:blip="">
          <dgm:adjLst/>
        </dgm:shape>
        <dgm:presOf/>
        <dgm:constrLst/>
        <dgm:forEach name="Name25" ref="accentRepeat3"/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9/3/layout/CircleRelationship">
  <dgm:title val=""/>
  <dgm:desc val=""/>
  <dgm:catLst>
    <dgm:cat type="relationship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0" srcId="0" destId="10" srcOrd="0" destOrd="0"/>
        <dgm:cxn modelId="21" srcId="10" destId="11" srcOrd="0" destOrd="0"/>
        <dgm:cxn modelId="22" srcId="10" destId="12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0" srcId="0" destId="10" srcOrd="0" destOrd="0"/>
        <dgm:cxn modelId="21" srcId="10" destId="11" srcOrd="0" destOrd="0"/>
        <dgm:cxn modelId="22" srcId="10" destId="12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0" srcId="0" destId="10" srcOrd="0" destOrd="0"/>
        <dgm:cxn modelId="21" srcId="10" destId="11" srcOrd="0" destOrd="0"/>
        <dgm:cxn modelId="22" srcId="10" destId="12" srcOrd="0" destOrd="0"/>
      </dgm:cxnLst>
      <dgm:bg/>
      <dgm:whole/>
    </dgm:dataModel>
  </dgm:clrData>
  <dgm:layoutNode name="Name0">
    <dgm:varLst>
      <dgm:chMax val="1"/>
      <dgm:chPref val="1"/>
    </dgm:varLst>
    <dgm:shape xmlns:r="http://schemas.openxmlformats.org/officeDocument/2006/relationships" r:blip="">
      <dgm:adjLst/>
    </dgm:shape>
    <dgm:choose name="Name1">
      <dgm:if name="Name2" axis="ch ch" ptType="node node" func="cnt" op="equ" val="0">
        <dgm:alg type="composite">
          <dgm:param type="ar" val="0.98"/>
        </dgm:alg>
        <dgm:constrLst>
          <dgm:constr type="primFontSz" for="des" ptType="node" op="equ" val="65"/>
          <dgm:constr type="l" for="ch" forName="Parent" refType="w" fact="0"/>
          <dgm:constr type="t" for="ch" forName="Parent" refType="h" fact="0.039"/>
          <dgm:constr type="w" for="ch" forName="Parent" refType="w" fact="0.8734"/>
          <dgm:constr type="h" for="ch" forName="Parent" refType="h" fact="0.856"/>
          <dgm:constr type="l" for="ch" forName="Accent1" refType="w" fact="0.4984"/>
          <dgm:constr type="t" for="ch" forName="Accent1" refType="h" fact="0"/>
          <dgm:constr type="w" for="ch" forName="Accent1" refType="w" fact="0.0972"/>
          <dgm:constr type="h" for="ch" forName="Accent1" refType="h" fact="0.0952"/>
          <dgm:constr type="l" for="ch" forName="Accent2" refType="w" fact="0.2684"/>
          <dgm:constr type="t" for="ch" forName="Accent2" refType="h" fact="0.8314"/>
          <dgm:constr type="w" for="ch" forName="Accent2" refType="w" fact="0.0704"/>
          <dgm:constr type="h" for="ch" forName="Accent2" refType="h" fact="0.069"/>
          <dgm:constr type="l" for="ch" forName="Accent3" refType="w" fact="0.9296"/>
          <dgm:constr type="t" for="ch" forName="Accent3" refType="h" fact="0.3864"/>
          <dgm:constr type="w" for="ch" forName="Accent3" refType="w" fact="0.0704"/>
          <dgm:constr type="h" for="ch" forName="Accent3" refType="h" fact="0.069"/>
          <dgm:constr type="l" for="ch" forName="Accent4" refType="w" fact="0.5931"/>
          <dgm:constr type="t" for="ch" forName="Accent4" refType="h" fact="0.9048"/>
          <dgm:constr type="w" for="ch" forName="Accent4" refType="w" fact="0.0972"/>
          <dgm:constr type="h" for="ch" forName="Accent4" refType="h" fact="0.0952"/>
          <dgm:constr type="l" for="ch" forName="Accent5" refType="w" fact="0.2883"/>
          <dgm:constr type="t" for="ch" forName="Accent5" refType="h" fact="0.1353"/>
          <dgm:constr type="w" for="ch" forName="Accent5" refType="w" fact="0.0704"/>
          <dgm:constr type="h" for="ch" forName="Accent5" refType="h" fact="0.069"/>
          <dgm:constr type="l" for="ch" forName="Accent6" refType="w" fact="0.0666"/>
          <dgm:constr type="t" for="ch" forName="Accent6" refType="h" fact="0.53"/>
          <dgm:constr type="w" for="ch" forName="Accent6" refType="w" fact="0.0704"/>
          <dgm:constr type="h" for="ch" forName="Accent6" refType="h" fact="0.069"/>
        </dgm:constrLst>
      </dgm:if>
      <dgm:if name="Name3" axis="ch ch" ptType="node node" func="cnt" op="equ" val="1">
        <dgm:alg type="composite">
          <dgm:param type="ar" val="1.2476"/>
        </dgm:alg>
        <dgm:constrLst>
          <dgm:constr type="primFontSz" for="des" ptType="node" op="equ" val="65"/>
          <dgm:constr type="l" for="ch" forName="Parent" refType="w" fact="0.2145"/>
          <dgm:constr type="t" for="ch" forName="Parent" refType="h" fact="0.039"/>
          <dgm:constr type="w" for="ch" forName="Parent" refType="w" fact="0.6861"/>
          <dgm:constr type="h" for="ch" forName="Parent" refType="h" fact="0.856"/>
          <dgm:constr type="l" for="ch" forName="Accent8" refType="w" fact="0.0262"/>
          <dgm:constr type="t" for="ch" forName="Accent8" refType="h" fact="0.6434"/>
          <dgm:constr type="w" for="ch" forName="Accent8" refType="w" fact="0.138"/>
          <dgm:constr type="h" for="ch" forName="Accent8" refType="h" fact="0.1721"/>
          <dgm:constr type="l" for="ch" forName="Accent1" refType="w" fact="0.6059"/>
          <dgm:constr type="t" for="ch" forName="Accent1" refType="h" fact="0"/>
          <dgm:constr type="w" for="ch" forName="Accent1" refType="w" fact="0.0763"/>
          <dgm:constr type="h" for="ch" forName="Accent1" refType="h" fact="0.0952"/>
          <dgm:constr type="l" for="ch" forName="Accent2" refType="w" fact="0.4253"/>
          <dgm:constr type="t" for="ch" forName="Accent2" refType="h" fact="0.8314"/>
          <dgm:constr type="w" for="ch" forName="Accent2" refType="w" fact="0.0553"/>
          <dgm:constr type="h" for="ch" forName="Accent2" refType="h" fact="0.069"/>
          <dgm:constr type="l" for="ch" forName="Accent3" refType="w" fact="0.9447"/>
          <dgm:constr type="t" for="ch" forName="Accent3" refType="h" fact="0.3864"/>
          <dgm:constr type="w" for="ch" forName="Accent3" refType="w" fact="0.0553"/>
          <dgm:constr type="h" for="ch" forName="Accent3" refType="h" fact="0.069"/>
          <dgm:constr type="l" for="ch" forName="Child1" refType="w" fact="0"/>
          <dgm:constr type="t" for="ch" forName="Child1" refType="h" fact="0.1935"/>
          <dgm:constr type="w" for="ch" forName="Child1" refType="w" fact="0.2789"/>
          <dgm:constr type="h" for="ch" forName="Child1" refType="h" fact="0.3479"/>
          <dgm:constr type="l" for="ch" forName="Accent4" refType="w" fact="0.6803"/>
          <dgm:constr type="t" for="ch" forName="Accent4" refType="h" fact="0.9048"/>
          <dgm:constr type="w" for="ch" forName="Accent4" refType="w" fact="0.0763"/>
          <dgm:constr type="h" for="ch" forName="Accent4" refType="h" fact="0.0952"/>
          <dgm:constr type="l" for="ch" forName="Accent7" refType="w" fact="0.5287"/>
          <dgm:constr type="t" for="ch" forName="Accent7" refType="h" fact="0.1383"/>
          <dgm:constr type="w" for="ch" forName="Accent7" refType="w" fact="0.0763"/>
          <dgm:constr type="h" for="ch" forName="Accent7" refType="h" fact="0.0952"/>
          <dgm:constr type="l" for="ch" forName="Accent5" refType="w" fact="0.4409"/>
          <dgm:constr type="t" for="ch" forName="Accent5" refType="h" fact="0.1353"/>
          <dgm:constr type="w" for="ch" forName="Accent5" refType="w" fact="0.0553"/>
          <dgm:constr type="h" for="ch" forName="Accent5" refType="h" fact="0.069"/>
          <dgm:constr type="l" for="ch" forName="Accent6" refType="w" fact="0.2668"/>
          <dgm:constr type="t" for="ch" forName="Accent6" refType="h" fact="0.53"/>
          <dgm:constr type="w" for="ch" forName="Accent6" refType="w" fact="0.0553"/>
          <dgm:constr type="h" for="ch" forName="Accent6" refType="h" fact="0.069"/>
        </dgm:constrLst>
      </dgm:if>
      <dgm:if name="Name4" axis="ch ch" ptType="node node" func="cnt" op="equ" val="2">
        <dgm:alg type="composite">
          <dgm:param type="ar" val="1.592"/>
        </dgm:alg>
        <dgm:constrLst>
          <dgm:constr type="primFontSz" for="des" ptType="node" op="equ" val="65"/>
          <dgm:constr type="l" for="ch" forName="Parent" refType="w" fact="0.1886"/>
          <dgm:constr type="t" for="ch" forName="Parent" refType="h" fact="0.039"/>
          <dgm:constr type="w" for="ch" forName="Parent" refType="w" fact="0.5377"/>
          <dgm:constr type="h" for="ch" forName="Parent" refType="h" fact="0.856"/>
          <dgm:constr type="l" for="ch" forName="Accent8" refType="w" fact="0.0411"/>
          <dgm:constr type="t" for="ch" forName="Accent8" refType="h" fact="0.6434"/>
          <dgm:constr type="w" for="ch" forName="Accent8" refType="w" fact="0.1081"/>
          <dgm:constr type="h" for="ch" forName="Accent8" refType="h" fact="0.1721"/>
          <dgm:constr type="l" for="ch" forName="Accent1" refType="w" fact="0.4954"/>
          <dgm:constr type="t" for="ch" forName="Accent1" refType="h" fact="0"/>
          <dgm:constr type="w" for="ch" forName="Accent1" refType="w" fact="0.0598"/>
          <dgm:constr type="h" for="ch" forName="Accent1" refType="h" fact="0.0952"/>
          <dgm:constr type="l" for="ch" forName="Accent2" refType="w" fact="0.3538"/>
          <dgm:constr type="t" for="ch" forName="Accent2" refType="h" fact="0.8314"/>
          <dgm:constr type="w" for="ch" forName="Accent2" refType="w" fact="0.0433"/>
          <dgm:constr type="h" for="ch" forName="Accent2" refType="h" fact="0.069"/>
          <dgm:constr type="l" for="ch" forName="Accent3" refType="w" fact="0.7609"/>
          <dgm:constr type="t" for="ch" forName="Accent3" refType="h" fact="0.3864"/>
          <dgm:constr type="w" for="ch" forName="Accent3" refType="w" fact="0.0433"/>
          <dgm:constr type="h" for="ch" forName="Accent3" refType="h" fact="0.069"/>
          <dgm:constr type="l" for="ch" forName="Accent9" refType="w" fact="0.6839"/>
          <dgm:constr type="t" for="ch" forName="Accent9" refType="h" fact="0.27"/>
          <dgm:constr type="w" for="ch" forName="Accent9" refType="w" fact="0.0598"/>
          <dgm:constr type="h" for="ch" forName="Accent9" refType="h" fact="0.0952"/>
          <dgm:constr type="l" for="ch" forName="Child1" refType="w" fact="0.0206"/>
          <dgm:constr type="t" for="ch" forName="Child1" refType="h" fact="0.1935"/>
          <dgm:constr type="w" for="ch" forName="Child1" refType="w" fact="0.2186"/>
          <dgm:constr type="h" for="ch" forName="Child1" refType="h" fact="0.3479"/>
          <dgm:constr type="l" for="ch" forName="Child2" refType="w" fact="0.7814"/>
          <dgm:constr type="t" for="ch" forName="Child2" refType="h" fact="0.0298"/>
          <dgm:constr type="w" for="ch" forName="Child2" refType="w" fact="0.2186"/>
          <dgm:constr type="h" for="ch" forName="Child2" refType="h" fact="0.3479"/>
          <dgm:constr type="l" for="ch" forName="Accent10" refType="w" fact="0"/>
          <dgm:constr type="t" for="ch" forName="Accent10" refType="h" fact="0.8482"/>
          <dgm:constr type="w" for="ch" forName="Accent10" refType="w" fact="0.0433"/>
          <dgm:constr type="h" for="ch" forName="Accent10" refType="h" fact="0.069"/>
          <dgm:constr type="l" for="ch" forName="Accent11" refType="w" fact="0.4318"/>
          <dgm:constr type="t" for="ch" forName="Accent11" refType="h" fact="0.75"/>
          <dgm:constr type="w" for="ch" forName="Accent11" refType="w" fact="0.0433"/>
          <dgm:constr type="h" for="ch" forName="Accent11" refType="h" fact="0.069"/>
          <dgm:constr type="l" for="ch" forName="Accent7" refType="w" fact="0.4349"/>
          <dgm:constr type="t" for="ch" forName="Accent7" refType="h" fact="0.1383"/>
          <dgm:constr type="w" for="ch" forName="Accent7" refType="w" fact="0.0598"/>
          <dgm:constr type="h" for="ch" forName="Accent7" refType="h" fact="0.0952"/>
          <dgm:constr type="l" for="ch" forName="Accent5" refType="w" fact="0.3661"/>
          <dgm:constr type="t" for="ch" forName="Accent5" refType="h" fact="0.1353"/>
          <dgm:constr type="w" for="ch" forName="Accent5" refType="w" fact="0.0433"/>
          <dgm:constr type="h" for="ch" forName="Accent5" refType="h" fact="0.069"/>
          <dgm:constr type="l" for="ch" forName="Accent6" refType="w" fact="0.2296"/>
          <dgm:constr type="t" for="ch" forName="Accent6" refType="h" fact="0.53"/>
          <dgm:constr type="w" for="ch" forName="Accent6" refType="w" fact="0.0433"/>
          <dgm:constr type="h" for="ch" forName="Accent6" refType="h" fact="0.069"/>
          <dgm:constr type="l" for="ch" forName="Accent4" refType="w" fact="0.5537"/>
          <dgm:constr type="t" for="ch" forName="Accent4" refType="h" fact="0.9048"/>
          <dgm:constr type="w" for="ch" forName="Accent4" refType="w" fact="0.0598"/>
          <dgm:constr type="h" for="ch" forName="Accent4" refType="h" fact="0.0952"/>
        </dgm:constrLst>
      </dgm:if>
      <dgm:if name="Name5" axis="ch ch" ptType="node node" func="cnt" op="equ" val="3">
        <dgm:alg type="composite">
          <dgm:param type="ar" val="1.7557"/>
        </dgm:alg>
        <dgm:constrLst>
          <dgm:constr type="primFontSz" for="des" ptType="node" op="equ" val="65"/>
          <dgm:constr type="l" for="ch" forName="Parent" refType="w" fact="0.171"/>
          <dgm:constr type="t" for="ch" forName="Parent" refType="h" fact="0.039"/>
          <dgm:constr type="w" for="ch" forName="Parent" refType="w" fact="0.4875"/>
          <dgm:constr type="h" for="ch" forName="Parent" refType="h" fact="0.856"/>
          <dgm:constr type="l" for="ch" forName="Accent8" refType="w" fact="0.0373"/>
          <dgm:constr type="t" for="ch" forName="Accent8" refType="h" fact="0.6434"/>
          <dgm:constr type="w" for="ch" forName="Accent8" refType="w" fact="0.098"/>
          <dgm:constr type="h" for="ch" forName="Accent8" refType="h" fact="0.1721"/>
          <dgm:constr type="l" for="ch" forName="Accent1" refType="w" fact="0.4492"/>
          <dgm:constr type="t" for="ch" forName="Accent1" refType="h" fact="0"/>
          <dgm:constr type="w" for="ch" forName="Accent1" refType="w" fact="0.0542"/>
          <dgm:constr type="h" for="ch" forName="Accent1" refType="h" fact="0.0952"/>
          <dgm:constr type="l" for="ch" forName="Accent2" refType="w" fact="0.3209"/>
          <dgm:constr type="t" for="ch" forName="Accent2" refType="h" fact="0.8314"/>
          <dgm:constr type="w" for="ch" forName="Accent2" refType="w" fact="0.0393"/>
          <dgm:constr type="h" for="ch" forName="Accent2" refType="h" fact="0.069"/>
          <dgm:constr type="l" for="ch" forName="Accent3" refType="w" fact="0.6899"/>
          <dgm:constr type="t" for="ch" forName="Accent3" refType="h" fact="0.3864"/>
          <dgm:constr type="w" for="ch" forName="Accent3" refType="w" fact="0.0393"/>
          <dgm:constr type="h" for="ch" forName="Accent3" refType="h" fact="0.069"/>
          <dgm:constr type="l" for="ch" forName="Accent9" refType="w" fact="0.6201"/>
          <dgm:constr type="t" for="ch" forName="Accent9" refType="h" fact="0.27"/>
          <dgm:constr type="w" for="ch" forName="Accent9" refType="w" fact="0.0542"/>
          <dgm:constr type="h" for="ch" forName="Accent9" refType="h" fact="0.0952"/>
          <dgm:constr type="l" for="ch" forName="Child1" refType="w" fact="0.0186"/>
          <dgm:constr type="t" for="ch" forName="Child1" refType="h" fact="0.1935"/>
          <dgm:constr type="w" for="ch" forName="Child1" refType="w" fact="0.1982"/>
          <dgm:constr type="h" for="ch" forName="Child1" refType="h" fact="0.3479"/>
          <dgm:constr type="l" for="ch" forName="Child2" refType="w" fact="0.7086"/>
          <dgm:constr type="t" for="ch" forName="Child2" refType="h" fact="0.0298"/>
          <dgm:constr type="w" for="ch" forName="Child2" refType="w" fact="0.1982"/>
          <dgm:constr type="h" for="ch" forName="Child2" refType="h" fact="0.3479"/>
          <dgm:constr type="l" for="ch" forName="Child3" refType="w" fact="0.8018"/>
          <dgm:constr type="t" for="ch" forName="Child3" refType="h" fact="0.6312"/>
          <dgm:constr type="w" for="ch" forName="Child3" refType="w" fact="0.1982"/>
          <dgm:constr type="h" for="ch" forName="Child3" refType="h" fact="0.3479"/>
          <dgm:constr type="l" for="ch" forName="Accent12" refType="w" fact="0.7459"/>
          <dgm:constr type="t" for="ch" forName="Accent12" refType="h" fact="0.619"/>
          <dgm:constr type="w" for="ch" forName="Accent12" refType="w" fact="0.0393"/>
          <dgm:constr type="h" for="ch" forName="Accent12" refType="h" fact="0.069"/>
          <dgm:constr type="l" for="ch" forName="Accent4" refType="w" fact="0.5021"/>
          <dgm:constr type="t" for="ch" forName="Accent4" refType="h" fact="0.9048"/>
          <dgm:constr type="w" for="ch" forName="Accent4" refType="w" fact="0.0542"/>
          <dgm:constr type="h" for="ch" forName="Accent4" refType="h" fact="0.0952"/>
          <dgm:constr type="l" for="ch" forName="Accent10" refType="w" fact="0"/>
          <dgm:constr type="t" for="ch" forName="Accent10" refType="h" fact="0.8482"/>
          <dgm:constr type="w" for="ch" forName="Accent10" refType="w" fact="0.0393"/>
          <dgm:constr type="h" for="ch" forName="Accent10" refType="h" fact="0.069"/>
          <dgm:constr type="l" for="ch" forName="Accent11" refType="w" fact="0.3916"/>
          <dgm:constr type="t" for="ch" forName="Accent11" refType="h" fact="0.75"/>
          <dgm:constr type="w" for="ch" forName="Accent11" refType="w" fact="0.0393"/>
          <dgm:constr type="h" for="ch" forName="Accent11" refType="h" fact="0.069"/>
          <dgm:constr type="l" for="ch" forName="Accent7" refType="w" fact="0.3944"/>
          <dgm:constr type="t" for="ch" forName="Accent7" refType="h" fact="0.1383"/>
          <dgm:constr type="w" for="ch" forName="Accent7" refType="w" fact="0.0542"/>
          <dgm:constr type="h" for="ch" forName="Accent7" refType="h" fact="0.0952"/>
          <dgm:constr type="l" for="ch" forName="Accent5" refType="w" fact="0.3319"/>
          <dgm:constr type="t" for="ch" forName="Accent5" refType="h" fact="0.1353"/>
          <dgm:constr type="w" for="ch" forName="Accent5" refType="w" fact="0.0393"/>
          <dgm:constr type="h" for="ch" forName="Accent5" refType="h" fact="0.069"/>
          <dgm:constr type="l" for="ch" forName="Accent6" refType="w" fact="0.2082"/>
          <dgm:constr type="t" for="ch" forName="Accent6" refType="h" fact="0.53"/>
          <dgm:constr type="w" for="ch" forName="Accent6" refType="w" fact="0.0393"/>
          <dgm:constr type="h" for="ch" forName="Accent6" refType="h" fact="0.069"/>
        </dgm:constrLst>
      </dgm:if>
      <dgm:if name="Name6" axis="ch ch" ptType="node node" func="cnt" op="equ" val="4">
        <dgm:alg type="composite">
          <dgm:param type="ar" val="1.3749"/>
        </dgm:alg>
        <dgm:constrLst>
          <dgm:constr type="primFontSz" for="des" ptType="node" op="equ" val="65"/>
          <dgm:constr type="l" for="ch" forName="Parent" refType="w" fact="0.171"/>
          <dgm:constr type="t" for="ch" forName="Parent" refType="h" fact="0.0306"/>
          <dgm:constr type="w" for="ch" forName="Parent" refType="w" fact="0.4875"/>
          <dgm:constr type="h" for="ch" forName="Parent" refType="h" fact="0.6703"/>
          <dgm:constr type="l" for="ch" forName="Accent8" refType="w" fact="0.0373"/>
          <dgm:constr type="t" for="ch" forName="Accent8" refType="h" fact="0.5038"/>
          <dgm:constr type="w" for="ch" forName="Accent8" refType="w" fact="0.098"/>
          <dgm:constr type="h" for="ch" forName="Accent8" refType="h" fact="0.1348"/>
          <dgm:constr type="l" for="ch" forName="Accent1" refType="w" fact="0.4492"/>
          <dgm:constr type="t" for="ch" forName="Accent1" refType="h" fact="0"/>
          <dgm:constr type="w" for="ch" forName="Accent1" refType="w" fact="0.0542"/>
          <dgm:constr type="h" for="ch" forName="Accent1" refType="h" fact="0.0746"/>
          <dgm:constr type="l" for="ch" forName="Accent2" refType="w" fact="0.3209"/>
          <dgm:constr type="t" for="ch" forName="Accent2" refType="h" fact="0.6511"/>
          <dgm:constr type="w" for="ch" forName="Accent2" refType="w" fact="0.0393"/>
          <dgm:constr type="h" for="ch" forName="Accent2" refType="h" fact="0.054"/>
          <dgm:constr type="l" for="ch" forName="Accent3" refType="w" fact="0.6899"/>
          <dgm:constr type="t" for="ch" forName="Accent3" refType="h" fact="0.3026"/>
          <dgm:constr type="w" for="ch" forName="Accent3" refType="w" fact="0.0393"/>
          <dgm:constr type="h" for="ch" forName="Accent3" refType="h" fact="0.054"/>
          <dgm:constr type="l" for="ch" forName="Accent9" refType="w" fact="0.6201"/>
          <dgm:constr type="t" for="ch" forName="Accent9" refType="h" fact="0.2115"/>
          <dgm:constr type="w" for="ch" forName="Accent9" refType="w" fact="0.0542"/>
          <dgm:constr type="h" for="ch" forName="Accent9" refType="h" fact="0.0746"/>
          <dgm:constr type="l" for="ch" forName="Child1" refType="w" fact="0.0186"/>
          <dgm:constr type="t" for="ch" forName="Child1" refType="h" fact="0.1515"/>
          <dgm:constr type="w" for="ch" forName="Child1" refType="w" fact="0.1982"/>
          <dgm:constr type="h" for="ch" forName="Child1" refType="h" fact="0.2725"/>
          <dgm:constr type="l" for="ch" forName="Child2" refType="w" fact="0.7086"/>
          <dgm:constr type="t" for="ch" forName="Child2" refType="h" fact="0.0233"/>
          <dgm:constr type="w" for="ch" forName="Child2" refType="w" fact="0.1982"/>
          <dgm:constr type="h" for="ch" forName="Child2" refType="h" fact="0.2725"/>
          <dgm:constr type="l" for="ch" forName="Child3" refType="w" fact="0.8018"/>
          <dgm:constr type="t" for="ch" forName="Child3" refType="h" fact="0.4943"/>
          <dgm:constr type="w" for="ch" forName="Child3" refType="w" fact="0.1982"/>
          <dgm:constr type="h" for="ch" forName="Child3" refType="h" fact="0.2725"/>
          <dgm:constr type="l" for="ch" forName="Accent12" refType="w" fact="0.7459"/>
          <dgm:constr type="t" for="ch" forName="Accent12" refType="h" fact="0.4848"/>
          <dgm:constr type="w" for="ch" forName="Accent12" refType="w" fact="0.0393"/>
          <dgm:constr type="h" for="ch" forName="Accent12" refType="h" fact="0.054"/>
          <dgm:constr type="l" for="ch" forName="Accent4" refType="w" fact="0.5021"/>
          <dgm:constr type="t" for="ch" forName="Accent4" refType="h" fact="0.7085"/>
          <dgm:constr type="w" for="ch" forName="Accent4" refType="w" fact="0.0542"/>
          <dgm:constr type="h" for="ch" forName="Accent4" refType="h" fact="0.0746"/>
          <dgm:constr type="l" for="ch" forName="Accent10" refType="w" fact="0"/>
          <dgm:constr type="t" for="ch" forName="Accent10" refType="h" fact="0.6642"/>
          <dgm:constr type="w" for="ch" forName="Accent10" refType="w" fact="0.0393"/>
          <dgm:constr type="h" for="ch" forName="Accent10" refType="h" fact="0.054"/>
          <dgm:constr type="l" for="ch" forName="Accent11" refType="w" fact="0.3916"/>
          <dgm:constr type="t" for="ch" forName="Accent11" refType="h" fact="0.5873"/>
          <dgm:constr type="w" for="ch" forName="Accent11" refType="w" fact="0.0393"/>
          <dgm:constr type="h" for="ch" forName="Accent11" refType="h" fact="0.054"/>
          <dgm:constr type="l" for="ch" forName="Accent7" refType="w" fact="0.3944"/>
          <dgm:constr type="t" for="ch" forName="Accent7" refType="h" fact="0.1083"/>
          <dgm:constr type="w" for="ch" forName="Accent7" refType="w" fact="0.0542"/>
          <dgm:constr type="h" for="ch" forName="Accent7" refType="h" fact="0.0746"/>
          <dgm:constr type="l" for="ch" forName="Accent5" refType="w" fact="0.3319"/>
          <dgm:constr type="t" for="ch" forName="Accent5" refType="h" fact="0.1059"/>
          <dgm:constr type="w" for="ch" forName="Accent5" refType="w" fact="0.0393"/>
          <dgm:constr type="h" for="ch" forName="Accent5" refType="h" fact="0.054"/>
          <dgm:constr type="l" for="ch" forName="Accent6" refType="w" fact="0.2082"/>
          <dgm:constr type="t" for="ch" forName="Accent6" refType="h" fact="0.4151"/>
          <dgm:constr type="w" for="ch" forName="Accent6" refType="w" fact="0.0393"/>
          <dgm:constr type="h" for="ch" forName="Accent6" refType="h" fact="0.054"/>
          <dgm:constr type="l" for="ch" forName="Child4" refType="w" fact="0.2329"/>
          <dgm:constr type="t" for="ch" forName="Child4" refType="h" fact="0.7275"/>
          <dgm:constr type="w" for="ch" forName="Child4" refType="w" fact="0.1982"/>
          <dgm:constr type="h" for="ch" forName="Child4" refType="h" fact="0.2725"/>
          <dgm:constr type="l" for="ch" forName="Accent13" refType="w" fact="0.4099"/>
          <dgm:constr type="t" for="ch" forName="Accent13" refType="h" fact="0.7183"/>
          <dgm:constr type="w" for="ch" forName="Accent13" refType="w" fact="0.0393"/>
          <dgm:constr type="h" for="ch" forName="Accent13" refType="h" fact="0.054"/>
        </dgm:constrLst>
      </dgm:if>
      <dgm:else name="Name7">
        <dgm:alg type="composite">
          <dgm:param type="ar" val="1.1477"/>
        </dgm:alg>
        <dgm:constrLst>
          <dgm:constr type="primFontSz" for="des" ptType="node" op="equ" val="65"/>
          <dgm:constr type="l" for="ch" forName="Parent" refType="w" fact="0.171"/>
          <dgm:constr type="t" for="ch" forName="Parent" refType="h" fact="0.1907"/>
          <dgm:constr type="w" for="ch" forName="Parent" refType="w" fact="0.4875"/>
          <dgm:constr type="h" for="ch" forName="Parent" refType="h" fact="0.5596"/>
          <dgm:constr type="l" for="ch" forName="Accent8" refType="w" fact="0.0373"/>
          <dgm:constr type="t" for="ch" forName="Accent8" refType="h" fact="0.5858"/>
          <dgm:constr type="w" for="ch" forName="Accent8" refType="w" fact="0.098"/>
          <dgm:constr type="h" for="ch" forName="Accent8" refType="h" fact="0.1125"/>
          <dgm:constr type="l" for="ch" forName="Accent1" refType="w" fact="0.4492"/>
          <dgm:constr type="t" for="ch" forName="Accent1" refType="h" fact="0.1652"/>
          <dgm:constr type="w" for="ch" forName="Accent1" refType="w" fact="0.0542"/>
          <dgm:constr type="h" for="ch" forName="Accent1" refType="h" fact="0.0623"/>
          <dgm:constr type="l" for="ch" forName="Accent2" refType="w" fact="0.3209"/>
          <dgm:constr type="t" for="ch" forName="Accent2" refType="h" fact="0.7087"/>
          <dgm:constr type="w" for="ch" forName="Accent2" refType="w" fact="0.0393"/>
          <dgm:constr type="h" for="ch" forName="Accent2" refType="h" fact="0.0451"/>
          <dgm:constr type="l" for="ch" forName="Accent3" refType="w" fact="0.6899"/>
          <dgm:constr type="t" for="ch" forName="Accent3" refType="h" fact="0.4178"/>
          <dgm:constr type="w" for="ch" forName="Accent3" refType="w" fact="0.0393"/>
          <dgm:constr type="h" for="ch" forName="Accent3" refType="h" fact="0.0451"/>
          <dgm:constr type="l" for="ch" forName="Accent9" refType="w" fact="0.6201"/>
          <dgm:constr type="t" for="ch" forName="Accent9" refType="h" fact="0.3417"/>
          <dgm:constr type="w" for="ch" forName="Accent9" refType="w" fact="0.0542"/>
          <dgm:constr type="h" for="ch" forName="Accent9" refType="h" fact="0.0623"/>
          <dgm:constr type="l" for="ch" forName="Child1" refType="w" fact="0.0186"/>
          <dgm:constr type="t" for="ch" forName="Child1" refType="h" fact="0.2917"/>
          <dgm:constr type="w" for="ch" forName="Child1" refType="w" fact="0.1982"/>
          <dgm:constr type="h" for="ch" forName="Child1" refType="h" fact="0.2275"/>
          <dgm:constr type="l" for="ch" forName="Child2" refType="w" fact="0.7086"/>
          <dgm:constr type="t" for="ch" forName="Child2" refType="h" fact="0.1847"/>
          <dgm:constr type="w" for="ch" forName="Child2" refType="w" fact="0.1982"/>
          <dgm:constr type="h" for="ch" forName="Child2" refType="h" fact="0.2275"/>
          <dgm:constr type="l" for="ch" forName="Child3" refType="w" fact="0.8018"/>
          <dgm:constr type="t" for="ch" forName="Child3" refType="h" fact="0.5778"/>
          <dgm:constr type="w" for="ch" forName="Child3" refType="w" fact="0.1982"/>
          <dgm:constr type="h" for="ch" forName="Child3" refType="h" fact="0.2275"/>
          <dgm:constr type="l" for="ch" forName="Accent12" refType="w" fact="0.7459"/>
          <dgm:constr type="t" for="ch" forName="Accent12" refType="h" fact="0.5699"/>
          <dgm:constr type="w" for="ch" forName="Accent12" refType="w" fact="0.0393"/>
          <dgm:constr type="h" for="ch" forName="Accent12" refType="h" fact="0.0451"/>
          <dgm:constr type="l" for="ch" forName="Accent4" refType="w" fact="0.5021"/>
          <dgm:constr type="t" for="ch" forName="Accent4" refType="h" fact="0.7567"/>
          <dgm:constr type="w" for="ch" forName="Accent4" refType="w" fact="0.0542"/>
          <dgm:constr type="h" for="ch" forName="Accent4" refType="h" fact="0.0623"/>
          <dgm:constr type="l" for="ch" forName="Accent10" refType="w" fact="0"/>
          <dgm:constr type="t" for="ch" forName="Accent10" refType="h" fact="0.7197"/>
          <dgm:constr type="w" for="ch" forName="Accent10" refType="w" fact="0.0393"/>
          <dgm:constr type="h" for="ch" forName="Accent10" refType="h" fact="0.0451"/>
          <dgm:constr type="l" for="ch" forName="Accent11" refType="w" fact="0.3916"/>
          <dgm:constr type="t" for="ch" forName="Accent11" refType="h" fact="0.6555"/>
          <dgm:constr type="w" for="ch" forName="Accent11" refType="w" fact="0.0393"/>
          <dgm:constr type="h" for="ch" forName="Accent11" refType="h" fact="0.0451"/>
          <dgm:constr type="l" for="ch" forName="Accent7" refType="w" fact="0.3944"/>
          <dgm:constr type="t" for="ch" forName="Accent7" refType="h" fact="0.2556"/>
          <dgm:constr type="w" for="ch" forName="Accent7" refType="w" fact="0.0542"/>
          <dgm:constr type="h" for="ch" forName="Accent7" refType="h" fact="0.0623"/>
          <dgm:constr type="l" for="ch" forName="Accent5" refType="w" fact="0.3319"/>
          <dgm:constr type="t" for="ch" forName="Accent5" refType="h" fact="0.2536"/>
          <dgm:constr type="w" for="ch" forName="Accent5" refType="w" fact="0.0393"/>
          <dgm:constr type="h" for="ch" forName="Accent5" refType="h" fact="0.0451"/>
          <dgm:constr type="l" for="ch" forName="Accent6" refType="w" fact="0.2082"/>
          <dgm:constr type="t" for="ch" forName="Accent6" refType="h" fact="0.5117"/>
          <dgm:constr type="w" for="ch" forName="Accent6" refType="w" fact="0.0393"/>
          <dgm:constr type="h" for="ch" forName="Accent6" refType="h" fact="0.0451"/>
          <dgm:constr type="l" for="ch" forName="Child5" refType="w" fact="0.4219"/>
          <dgm:constr type="t" for="ch" forName="Child5" refType="h" fact="0"/>
          <dgm:constr type="w" for="ch" forName="Child5" refType="w" fact="0.1982"/>
          <dgm:constr type="h" for="ch" forName="Child5" refType="h" fact="0.2275"/>
          <dgm:constr type="l" for="ch" forName="Child4" refType="w" fact="0.2329"/>
          <dgm:constr type="t" for="ch" forName="Child4" refType="h" fact="0.7725"/>
          <dgm:constr type="w" for="ch" forName="Child4" refType="w" fact="0.1982"/>
          <dgm:constr type="h" for="ch" forName="Child4" refType="h" fact="0.2275"/>
          <dgm:constr type="l" for="ch" forName="Accent15" refType="w" fact="0.1775"/>
          <dgm:constr type="t" for="ch" forName="Accent15" refType="h" fact="0.2466"/>
          <dgm:constr type="w" for="ch" forName="Accent15" refType="w" fact="0.0393"/>
          <dgm:constr type="h" for="ch" forName="Accent15" refType="h" fact="0.0451"/>
          <dgm:constr type="l" for="ch" forName="Accent16" refType="w" fact="0.6351"/>
          <dgm:constr type="t" for="ch" forName="Accent16" refType="h" fact="0.056"/>
          <dgm:constr type="w" for="ch" forName="Accent16" refType="w" fact="0.0393"/>
          <dgm:constr type="h" for="ch" forName="Accent16" refType="h" fact="0.0451"/>
          <dgm:constr type="l" for="ch" forName="Accent13" refType="w" fact="0.4099"/>
          <dgm:constr type="t" for="ch" forName="Accent13" refType="h" fact="0.7648"/>
          <dgm:constr type="w" for="ch" forName="Accent13" refType="w" fact="0.0393"/>
          <dgm:constr type="h" for="ch" forName="Accent13" refType="h" fact="0.0451"/>
        </dgm:constrLst>
      </dgm:else>
    </dgm:choose>
    <dgm:forEach name="wrapper" axis="self" ptType="parTrans">
      <dgm:forEach name="accentRepeat1" axis="self">
        <dgm:layoutNode name="AccentHold1" styleLbl="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  <dgm:forEach name="accentRepeat2" axis="self">
        <dgm:layoutNode name="AccentHold2" styleLbl="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  <dgm:forEach name="accentRepeat3" axis="self">
        <dgm:layoutNode name="AccentHold3" styleLbl="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</dgm:forEach>
    <dgm:forEach name="Name8" axis="ch" ptType="node" cnt="1">
      <dgm:layoutNode name="Parent" styleLbl="node0">
        <dgm:varLst>
          <dgm:chMax val="5"/>
          <dgm:chPref val="5"/>
        </dgm:varLst>
        <dgm:alg type="tx"/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choose name="Name9">
        <dgm:if name="Name10" axis="ch" ptType="node" func="cnt" op="lte" val="4">
          <dgm:layoutNode name="Accent1" styleLbl="node1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</dgm:layoutNode>
        </dgm:if>
        <dgm:else name="Name11"/>
      </dgm:choose>
      <dgm:layoutNode name="Accent2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3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4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5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6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</dgm:forEach>
    <dgm:forEach name="Name12" axis="ch ch" ptType="node node" st="1 1" cnt="1 1">
      <dgm:layoutNode name="Child1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3" ref="accentRepeat1"/>
      </dgm:layoutNode>
      <dgm:layoutNode name="Accent8">
        <dgm:alg type="sp"/>
        <dgm:shape xmlns:r="http://schemas.openxmlformats.org/officeDocument/2006/relationships" r:blip="">
          <dgm:adjLst/>
        </dgm:shape>
        <dgm:presOf/>
        <dgm:constrLst/>
        <dgm:forEach name="Name14" ref="accentRepeat2"/>
      </dgm:layoutNode>
    </dgm:forEach>
    <dgm:forEach name="Name15" axis="ch ch" ptType="node node" st="1 2" cnt="1 1">
      <dgm:layoutNode name="Child2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9">
        <dgm:alg type="sp"/>
        <dgm:shape xmlns:r="http://schemas.openxmlformats.org/officeDocument/2006/relationships" r:blip="">
          <dgm:adjLst/>
        </dgm:shape>
        <dgm:presOf/>
        <dgm:constrLst/>
        <dgm:forEach name="Name16" ref="accentRepeat1"/>
      </dgm:layoutNode>
      <dgm:layoutNode name="Accent10">
        <dgm:alg type="sp"/>
        <dgm:shape xmlns:r="http://schemas.openxmlformats.org/officeDocument/2006/relationships" r:blip="">
          <dgm:adjLst/>
        </dgm:shape>
        <dgm:presOf/>
        <dgm:constrLst/>
        <dgm:forEach name="Name17" ref="accentRepeat2"/>
      </dgm:layoutNode>
      <dgm:layoutNode name="Accent11">
        <dgm:alg type="sp"/>
        <dgm:shape xmlns:r="http://schemas.openxmlformats.org/officeDocument/2006/relationships" r:blip="">
          <dgm:adjLst/>
        </dgm:shape>
        <dgm:presOf/>
        <dgm:constrLst/>
        <dgm:forEach name="Name18" ref="accentRepeat3"/>
      </dgm:layoutNode>
    </dgm:forEach>
    <dgm:forEach name="Name19" axis="ch ch" ptType="node node" st="1 3" cnt="1 1">
      <dgm:layoutNode name="Child3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12">
        <dgm:alg type="sp"/>
        <dgm:shape xmlns:r="http://schemas.openxmlformats.org/officeDocument/2006/relationships" r:blip="">
          <dgm:adjLst/>
        </dgm:shape>
        <dgm:presOf/>
        <dgm:constrLst/>
        <dgm:forEach name="Name20" ref="accentRepeat1"/>
      </dgm:layoutNode>
    </dgm:forEach>
    <dgm:forEach name="Name21" axis="ch ch" ptType="node node" st="1 4" cnt="1 1">
      <dgm:layoutNode name="Child4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13">
        <dgm:alg type="sp"/>
        <dgm:shape xmlns:r="http://schemas.openxmlformats.org/officeDocument/2006/relationships" r:blip="">
          <dgm:adjLst/>
        </dgm:shape>
        <dgm:presOf/>
        <dgm:constrLst/>
        <dgm:forEach name="Name22" ref="accentRepeat1"/>
      </dgm:layoutNode>
    </dgm:forEach>
    <dgm:forEach name="Name23" axis="ch ch" ptType="node node" st="1 5" cnt="1 1">
      <dgm:layoutNode name="Child5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15">
        <dgm:alg type="sp"/>
        <dgm:shape xmlns:r="http://schemas.openxmlformats.org/officeDocument/2006/relationships" r:blip="">
          <dgm:adjLst/>
        </dgm:shape>
        <dgm:presOf/>
        <dgm:constrLst/>
        <dgm:forEach name="Name24" ref="accentRepeat2"/>
      </dgm:layoutNode>
      <dgm:layoutNode name="Accent16">
        <dgm:alg type="sp"/>
        <dgm:shape xmlns:r="http://schemas.openxmlformats.org/officeDocument/2006/relationships" r:blip="">
          <dgm:adjLst/>
        </dgm:shape>
        <dgm:presOf/>
        <dgm:constrLst/>
        <dgm:forEach name="Name25" ref="accentRepeat3"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58B63-A231-42A0-8ACC-0502ECB16537}" type="datetimeFigureOut">
              <a:rPr lang="en-US" smtClean="0"/>
              <a:t>4/4/2019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D74F6-99CD-4600-BC9A-B4554A849D1E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701743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58B63-A231-42A0-8ACC-0502ECB16537}" type="datetimeFigureOut">
              <a:rPr lang="en-US" smtClean="0"/>
              <a:t>4/4/2019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D74F6-99CD-4600-BC9A-B4554A849D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00110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58B63-A231-42A0-8ACC-0502ECB16537}" type="datetimeFigureOut">
              <a:rPr lang="en-US" smtClean="0"/>
              <a:t>4/4/2019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D74F6-99CD-4600-BC9A-B4554A849D1E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1548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58B63-A231-42A0-8ACC-0502ECB16537}" type="datetimeFigureOut">
              <a:rPr lang="en-US" smtClean="0"/>
              <a:t>4/4/2019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D74F6-99CD-4600-BC9A-B4554A849D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03625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58B63-A231-42A0-8ACC-0502ECB16537}" type="datetimeFigureOut">
              <a:rPr lang="en-US" smtClean="0"/>
              <a:t>4/4/2019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D74F6-99CD-4600-BC9A-B4554A849D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63888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58B63-A231-42A0-8ACC-0502ECB16537}" type="datetimeFigureOut">
              <a:rPr lang="en-US" smtClean="0"/>
              <a:t>4/4/2019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D74F6-99CD-4600-BC9A-B4554A849D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75408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58B63-A231-42A0-8ACC-0502ECB16537}" type="datetimeFigureOut">
              <a:rPr lang="en-US" smtClean="0"/>
              <a:t>4/4/2019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D74F6-99CD-4600-BC9A-B4554A849D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60154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12558B63-A231-42A0-8ACC-0502ECB16537}" type="datetimeFigureOut">
              <a:rPr lang="en-US" smtClean="0"/>
              <a:t>4/4/2019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5AD74F6-99CD-4600-BC9A-B4554A849D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22797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58B63-A231-42A0-8ACC-0502ECB16537}" type="datetimeFigureOut">
              <a:rPr lang="en-US" smtClean="0"/>
              <a:t>4/4/2019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D74F6-99CD-4600-BC9A-B4554A849D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5036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58B63-A231-42A0-8ACC-0502ECB16537}" type="datetimeFigureOut">
              <a:rPr lang="en-US" smtClean="0"/>
              <a:t>4/4/2019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D74F6-99CD-4600-BC9A-B4554A849D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3056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58B63-A231-42A0-8ACC-0502ECB16537}" type="datetimeFigureOut">
              <a:rPr lang="en-US" smtClean="0"/>
              <a:t>4/4/2019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D74F6-99CD-4600-BC9A-B4554A849D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5850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12558B63-A231-42A0-8ACC-0502ECB16537}" type="datetimeFigureOut">
              <a:rPr lang="en-US" smtClean="0"/>
              <a:t>4/4/2019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05AD74F6-99CD-4600-BC9A-B4554A849D1E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890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6.jpe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6.xml"/><Relationship Id="rId3" Type="http://schemas.openxmlformats.org/officeDocument/2006/relationships/diagramLayout" Target="../diagrams/layout5.xml"/><Relationship Id="rId7" Type="http://schemas.openxmlformats.org/officeDocument/2006/relationships/diagramData" Target="../diagrams/data6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11" Type="http://schemas.microsoft.com/office/2007/relationships/diagramDrawing" Target="../diagrams/drawing6.xml"/><Relationship Id="rId5" Type="http://schemas.openxmlformats.org/officeDocument/2006/relationships/diagramColors" Target="../diagrams/colors5.xml"/><Relationship Id="rId10" Type="http://schemas.openxmlformats.org/officeDocument/2006/relationships/diagramColors" Target="../diagrams/colors6.xml"/><Relationship Id="rId4" Type="http://schemas.openxmlformats.org/officeDocument/2006/relationships/diagramQuickStyle" Target="../diagrams/quickStyle5.xml"/><Relationship Id="rId9" Type="http://schemas.openxmlformats.org/officeDocument/2006/relationships/diagramQuickStyle" Target="../diagrams/quickStyle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762000" y="1295400"/>
            <a:ext cx="7543801" cy="4023360"/>
          </a:xfrm>
        </p:spPr>
        <p:txBody>
          <a:bodyPr/>
          <a:lstStyle/>
          <a:p>
            <a:endParaRPr lang="en-US" dirty="0" smtClean="0"/>
          </a:p>
          <a:p>
            <a:endParaRPr lang="en-US" dirty="0"/>
          </a:p>
          <a:p>
            <a:pPr algn="ctr"/>
            <a:r>
              <a:rPr lang="id-ID" sz="3600" dirty="0"/>
              <a:t>Foreign Direct Investment </a:t>
            </a:r>
            <a:endParaRPr lang="en-US" sz="3600" dirty="0" smtClean="0"/>
          </a:p>
          <a:p>
            <a:pPr algn="ctr"/>
            <a:r>
              <a:rPr lang="id-ID" sz="3600" dirty="0" smtClean="0"/>
              <a:t>And</a:t>
            </a:r>
            <a:endParaRPr lang="en-US" sz="3600" dirty="0" smtClean="0"/>
          </a:p>
          <a:p>
            <a:pPr algn="ctr"/>
            <a:r>
              <a:rPr lang="id-ID" sz="3600" dirty="0" smtClean="0"/>
              <a:t>The </a:t>
            </a:r>
            <a:r>
              <a:rPr lang="id-ID" sz="3600" dirty="0"/>
              <a:t>Political Economy of Foreign Direct Investment</a:t>
            </a:r>
            <a:endParaRPr lang="en-US" sz="3600" dirty="0" smtClean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4290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856396"/>
          </a:xfrm>
        </p:spPr>
        <p:txBody>
          <a:bodyPr/>
          <a:lstStyle/>
          <a:p>
            <a:r>
              <a:rPr lang="en-US" dirty="0"/>
              <a:t>I</a:t>
            </a:r>
            <a:r>
              <a:rPr lang="en-US" dirty="0" smtClean="0"/>
              <a:t>ntroduction</a:t>
            </a:r>
            <a:endParaRPr lang="en-US" dirty="0"/>
          </a:p>
        </p:txBody>
      </p:sp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904175254"/>
              </p:ext>
            </p:extLst>
          </p:nvPr>
        </p:nvGraphicFramePr>
        <p:xfrm>
          <a:off x="0" y="1397000"/>
          <a:ext cx="9144000" cy="4622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08963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FDI in World Economy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58084135"/>
              </p:ext>
            </p:extLst>
          </p:nvPr>
        </p:nvGraphicFramePr>
        <p:xfrm>
          <a:off x="822325" y="1846263"/>
          <a:ext cx="7543800" cy="4022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73427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Pertumbuhan</a:t>
            </a:r>
            <a:r>
              <a:rPr lang="en-US" dirty="0" smtClean="0"/>
              <a:t> FDI</a:t>
            </a:r>
            <a:endParaRPr lang="en-US" dirty="0"/>
          </a:p>
        </p:txBody>
      </p:sp>
      <p:graphicFrame>
        <p:nvGraphicFramePr>
          <p:cNvPr id="7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2759389"/>
              </p:ext>
            </p:extLst>
          </p:nvPr>
        </p:nvGraphicFramePr>
        <p:xfrm>
          <a:off x="457200" y="1737361"/>
          <a:ext cx="6705600" cy="26060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26" name="Picture 2" descr="E:\6bc8d725_stocks.jpe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4267200"/>
            <a:ext cx="3587839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0192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Perkembangan</a:t>
            </a:r>
            <a:r>
              <a:rPr lang="en-US" dirty="0" smtClean="0"/>
              <a:t> FDI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 algn="just">
              <a:lnSpc>
                <a:spcPct val="80000"/>
              </a:lnSpc>
              <a:buFont typeface="Wingdings" pitchFamily="2" charset="2"/>
              <a:buChar char="§"/>
            </a:pPr>
            <a:r>
              <a:rPr lang="en-US" sz="2800" dirty="0" err="1" smtClean="0"/>
              <a:t>Secara</a:t>
            </a:r>
            <a:r>
              <a:rPr lang="en-US" sz="2800" dirty="0" smtClean="0"/>
              <a:t> </a:t>
            </a:r>
            <a:r>
              <a:rPr lang="en-US" sz="2800" dirty="0" err="1"/>
              <a:t>historis</a:t>
            </a:r>
            <a:r>
              <a:rPr lang="en-US" sz="2800" dirty="0"/>
              <a:t>, </a:t>
            </a:r>
            <a:r>
              <a:rPr lang="en-US" sz="2800" dirty="0" err="1"/>
              <a:t>kebanyakan</a:t>
            </a:r>
            <a:r>
              <a:rPr lang="en-US" sz="2800" dirty="0"/>
              <a:t> FDI </a:t>
            </a:r>
            <a:r>
              <a:rPr lang="en-US" sz="2800" dirty="0" err="1"/>
              <a:t>telah</a:t>
            </a:r>
            <a:r>
              <a:rPr lang="en-US" sz="2800" dirty="0"/>
              <a:t> </a:t>
            </a:r>
            <a:r>
              <a:rPr lang="en-US" sz="2800" dirty="0" err="1"/>
              <a:t>diarahkan</a:t>
            </a:r>
            <a:r>
              <a:rPr lang="en-US" sz="2800" dirty="0"/>
              <a:t> </a:t>
            </a:r>
            <a:r>
              <a:rPr lang="en-US" sz="2800" dirty="0" err="1"/>
              <a:t>pada</a:t>
            </a:r>
            <a:r>
              <a:rPr lang="en-US" sz="2800" dirty="0"/>
              <a:t> </a:t>
            </a:r>
            <a:r>
              <a:rPr lang="en-US" sz="2800" dirty="0" err="1"/>
              <a:t>negara-negara</a:t>
            </a:r>
            <a:r>
              <a:rPr lang="en-US" sz="2800" dirty="0"/>
              <a:t> </a:t>
            </a:r>
            <a:r>
              <a:rPr lang="en-US" sz="2800" dirty="0" err="1"/>
              <a:t>maju</a:t>
            </a:r>
            <a:r>
              <a:rPr lang="en-US" sz="2800" dirty="0"/>
              <a:t> di </a:t>
            </a:r>
            <a:r>
              <a:rPr lang="en-US" sz="2800" dirty="0" err="1"/>
              <a:t>dunia</a:t>
            </a:r>
            <a:r>
              <a:rPr lang="en-US" sz="2800" dirty="0"/>
              <a:t>, </a:t>
            </a:r>
            <a:r>
              <a:rPr lang="en-US" sz="2800" dirty="0" err="1"/>
              <a:t>dengan</a:t>
            </a:r>
            <a:r>
              <a:rPr lang="en-US" sz="2800" dirty="0"/>
              <a:t> </a:t>
            </a:r>
            <a:r>
              <a:rPr lang="en-US" sz="2800" dirty="0" err="1"/>
              <a:t>Amerika</a:t>
            </a:r>
            <a:r>
              <a:rPr lang="en-US" sz="2800" dirty="0"/>
              <a:t> </a:t>
            </a:r>
            <a:r>
              <a:rPr lang="en-US" sz="2800" dirty="0" err="1"/>
              <a:t>Serikat</a:t>
            </a:r>
            <a:r>
              <a:rPr lang="en-US" sz="2800" dirty="0"/>
              <a:t> </a:t>
            </a:r>
            <a:r>
              <a:rPr lang="en-US" sz="2800" dirty="0" err="1"/>
              <a:t>menjadi</a:t>
            </a:r>
            <a:r>
              <a:rPr lang="en-US" sz="2800" dirty="0"/>
              <a:t> </a:t>
            </a:r>
            <a:r>
              <a:rPr lang="en-US" sz="2800" dirty="0" err="1"/>
              <a:t>sasaran</a:t>
            </a:r>
            <a:r>
              <a:rPr lang="en-US" sz="2800" dirty="0"/>
              <a:t> </a:t>
            </a:r>
            <a:r>
              <a:rPr lang="en-US" sz="2800" dirty="0" err="1"/>
              <a:t>favorit</a:t>
            </a:r>
            <a:endParaRPr lang="en-US" sz="2800" dirty="0" smtClean="0"/>
          </a:p>
          <a:p>
            <a:pPr marL="457200" indent="-457200" algn="just">
              <a:lnSpc>
                <a:spcPct val="80000"/>
              </a:lnSpc>
              <a:buFont typeface="Wingdings" pitchFamily="2" charset="2"/>
              <a:buChar char="§"/>
            </a:pPr>
            <a:r>
              <a:rPr lang="en-US" sz="2800" dirty="0" err="1" smtClean="0"/>
              <a:t>Arus</a:t>
            </a:r>
            <a:r>
              <a:rPr lang="en-US" sz="2800" dirty="0" smtClean="0"/>
              <a:t> </a:t>
            </a:r>
            <a:r>
              <a:rPr lang="en-US" sz="2800" dirty="0" err="1"/>
              <a:t>masuk</a:t>
            </a:r>
            <a:r>
              <a:rPr lang="en-US" sz="2800" dirty="0"/>
              <a:t> FDI </a:t>
            </a:r>
            <a:r>
              <a:rPr lang="en-US" sz="2800" dirty="0" err="1"/>
              <a:t>tetap</a:t>
            </a:r>
            <a:r>
              <a:rPr lang="en-US" sz="2800" dirty="0"/>
              <a:t> </a:t>
            </a:r>
            <a:r>
              <a:rPr lang="en-US" sz="2800" dirty="0" err="1"/>
              <a:t>tinggi</a:t>
            </a:r>
            <a:r>
              <a:rPr lang="en-US" sz="2800" dirty="0"/>
              <a:t> </a:t>
            </a:r>
            <a:r>
              <a:rPr lang="en-US" sz="2800" dirty="0" err="1"/>
              <a:t>selama</a:t>
            </a:r>
            <a:r>
              <a:rPr lang="en-US" sz="2800" dirty="0"/>
              <a:t> </a:t>
            </a:r>
            <a:r>
              <a:rPr lang="en-US" sz="2800" dirty="0" err="1"/>
              <a:t>awal</a:t>
            </a:r>
            <a:r>
              <a:rPr lang="en-US" sz="2800" dirty="0"/>
              <a:t> 2000-an </a:t>
            </a:r>
            <a:r>
              <a:rPr lang="en-US" sz="2800" dirty="0" err="1"/>
              <a:t>untuk</a:t>
            </a:r>
            <a:r>
              <a:rPr lang="en-US" sz="2800" dirty="0"/>
              <a:t> </a:t>
            </a:r>
            <a:r>
              <a:rPr lang="en-US" sz="2800" dirty="0" err="1"/>
              <a:t>Amerika</a:t>
            </a:r>
            <a:r>
              <a:rPr lang="en-US" sz="2800" dirty="0"/>
              <a:t> </a:t>
            </a:r>
            <a:r>
              <a:rPr lang="en-US" sz="2800" dirty="0" err="1"/>
              <a:t>Serikat</a:t>
            </a:r>
            <a:r>
              <a:rPr lang="en-US" sz="2800" dirty="0"/>
              <a:t>,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juga</a:t>
            </a:r>
            <a:r>
              <a:rPr lang="en-US" sz="2800" dirty="0"/>
              <a:t> </a:t>
            </a:r>
            <a:r>
              <a:rPr lang="en-US" sz="2800" dirty="0" err="1"/>
              <a:t>untuk</a:t>
            </a:r>
            <a:r>
              <a:rPr lang="en-US" sz="2800" dirty="0"/>
              <a:t> </a:t>
            </a:r>
            <a:r>
              <a:rPr lang="en-US" sz="2800" dirty="0" err="1"/>
              <a:t>Uni</a:t>
            </a:r>
            <a:r>
              <a:rPr lang="en-US" sz="2800" dirty="0"/>
              <a:t> </a:t>
            </a:r>
            <a:r>
              <a:rPr lang="en-US" sz="2800" dirty="0" err="1" smtClean="0"/>
              <a:t>Eropa</a:t>
            </a:r>
            <a:endParaRPr lang="en-US" sz="2800" dirty="0" smtClean="0"/>
          </a:p>
          <a:p>
            <a:pPr marL="457200" indent="-457200" algn="just">
              <a:lnSpc>
                <a:spcPct val="80000"/>
              </a:lnSpc>
              <a:buFont typeface="Wingdings" pitchFamily="2" charset="2"/>
              <a:buChar char="§"/>
            </a:pPr>
            <a:r>
              <a:rPr lang="id-ID" sz="2800" dirty="0" smtClean="0"/>
              <a:t>B</a:t>
            </a:r>
            <a:r>
              <a:rPr lang="en-US" sz="2800" dirty="0" err="1" smtClean="0"/>
              <a:t>elahan</a:t>
            </a:r>
            <a:r>
              <a:rPr lang="en-US" sz="2800" dirty="0" smtClean="0"/>
              <a:t> </a:t>
            </a:r>
            <a:r>
              <a:rPr lang="en-US" sz="2800" dirty="0" err="1" smtClean="0"/>
              <a:t>Bumi</a:t>
            </a:r>
            <a:r>
              <a:rPr lang="en-US" sz="2800" dirty="0" smtClean="0"/>
              <a:t> </a:t>
            </a:r>
            <a:r>
              <a:rPr lang="sv-SE" sz="2800" dirty="0" smtClean="0"/>
              <a:t>Selatan</a:t>
            </a:r>
            <a:r>
              <a:rPr lang="sv-SE" sz="2800" dirty="0"/>
              <a:t>, Timur, dan Asia Tenggara, dan khususnya Cina, sekarang melihat peningkatan arus masuk </a:t>
            </a:r>
            <a:r>
              <a:rPr lang="sv-SE" sz="2800" dirty="0" smtClean="0"/>
              <a:t>FDI</a:t>
            </a:r>
            <a:endParaRPr lang="en-US" sz="2800" dirty="0" smtClean="0"/>
          </a:p>
          <a:p>
            <a:pPr algn="just">
              <a:buFont typeface="Wingdings" pitchFamily="2" charset="2"/>
              <a:buChar char="§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6445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Sumber</a:t>
            </a:r>
            <a:r>
              <a:rPr lang="en-US" dirty="0" smtClean="0"/>
              <a:t> FDI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 algn="just">
              <a:buFont typeface="Wingdings" pitchFamily="2" charset="2"/>
              <a:buChar char="§"/>
            </a:pPr>
            <a:r>
              <a:rPr lang="en-US" sz="2800" dirty="0" err="1" smtClean="0"/>
              <a:t>Sejak</a:t>
            </a:r>
            <a:r>
              <a:rPr lang="en-US" sz="2800" dirty="0" smtClean="0"/>
              <a:t> </a:t>
            </a:r>
            <a:r>
              <a:rPr lang="en-US" sz="2800" dirty="0" err="1" smtClean="0"/>
              <a:t>usainya</a:t>
            </a:r>
            <a:r>
              <a:rPr lang="en-US" sz="2800" dirty="0" smtClean="0"/>
              <a:t> </a:t>
            </a:r>
            <a:r>
              <a:rPr lang="en-US" sz="2800" dirty="0" err="1" smtClean="0"/>
              <a:t>perang</a:t>
            </a:r>
            <a:r>
              <a:rPr lang="en-US" sz="2800" dirty="0" smtClean="0"/>
              <a:t> </a:t>
            </a:r>
            <a:r>
              <a:rPr lang="en-US" sz="2800" dirty="0" err="1" smtClean="0"/>
              <a:t>dunia</a:t>
            </a:r>
            <a:r>
              <a:rPr lang="en-US" sz="2800" dirty="0" smtClean="0"/>
              <a:t> 2 USA </a:t>
            </a:r>
            <a:r>
              <a:rPr lang="en-US" sz="2800" dirty="0" err="1" smtClean="0"/>
              <a:t>telah</a:t>
            </a:r>
            <a:r>
              <a:rPr lang="en-US" sz="2800" dirty="0" smtClean="0"/>
              <a:t> </a:t>
            </a:r>
            <a:r>
              <a:rPr lang="en-US" sz="2800" dirty="0" err="1" smtClean="0"/>
              <a:t>menjadi</a:t>
            </a:r>
            <a:r>
              <a:rPr lang="en-US" sz="2800" dirty="0" smtClean="0"/>
              <a:t> </a:t>
            </a:r>
            <a:r>
              <a:rPr lang="en-US" sz="2800" dirty="0" err="1" smtClean="0"/>
              <a:t>negara</a:t>
            </a:r>
            <a:r>
              <a:rPr lang="en-US" sz="2800" dirty="0" smtClean="0"/>
              <a:t> </a:t>
            </a:r>
            <a:r>
              <a:rPr lang="en-US" sz="2800" dirty="0" err="1" smtClean="0"/>
              <a:t>dengan</a:t>
            </a:r>
            <a:r>
              <a:rPr lang="en-US" sz="2800" dirty="0" smtClean="0"/>
              <a:t> </a:t>
            </a:r>
            <a:r>
              <a:rPr lang="en-US" sz="2800" dirty="0" err="1" smtClean="0"/>
              <a:t>sumber</a:t>
            </a:r>
            <a:r>
              <a:rPr lang="en-US" sz="2800" dirty="0" smtClean="0"/>
              <a:t> FDI </a:t>
            </a:r>
            <a:r>
              <a:rPr lang="en-US" sz="2800" dirty="0" err="1" smtClean="0"/>
              <a:t>terbesar</a:t>
            </a:r>
            <a:r>
              <a:rPr lang="en-US" sz="2800" dirty="0" smtClean="0"/>
              <a:t> di </a:t>
            </a:r>
            <a:r>
              <a:rPr lang="en-US" sz="2800" dirty="0" err="1" smtClean="0"/>
              <a:t>dunia</a:t>
            </a:r>
            <a:endParaRPr lang="en-US" sz="2800" dirty="0" smtClean="0"/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sz="2800" dirty="0" smtClean="0"/>
              <a:t>Negara </a:t>
            </a:r>
            <a:r>
              <a:rPr lang="en-US" sz="2800" dirty="0" err="1" smtClean="0"/>
              <a:t>dengan</a:t>
            </a:r>
            <a:r>
              <a:rPr lang="en-US" sz="2800" dirty="0" smtClean="0"/>
              <a:t> </a:t>
            </a:r>
            <a:r>
              <a:rPr lang="en-US" sz="2800" dirty="0" err="1" smtClean="0"/>
              <a:t>sumberdaya</a:t>
            </a:r>
            <a:r>
              <a:rPr lang="en-US" sz="2800" dirty="0" smtClean="0"/>
              <a:t> </a:t>
            </a:r>
            <a:r>
              <a:rPr lang="en-US" sz="2800" dirty="0" err="1" smtClean="0"/>
              <a:t>penting</a:t>
            </a:r>
            <a:r>
              <a:rPr lang="en-US" sz="2800" dirty="0" smtClean="0"/>
              <a:t> </a:t>
            </a:r>
            <a:r>
              <a:rPr lang="en-US" sz="2800" dirty="0" err="1" smtClean="0"/>
              <a:t>lainnya</a:t>
            </a:r>
            <a:r>
              <a:rPr lang="en-US" sz="2800" dirty="0"/>
              <a:t> </a:t>
            </a:r>
            <a:r>
              <a:rPr lang="en-US" sz="2800" dirty="0" err="1" smtClean="0"/>
              <a:t>adalah</a:t>
            </a:r>
            <a:r>
              <a:rPr lang="en-US" sz="2800" dirty="0" smtClean="0"/>
              <a:t> </a:t>
            </a:r>
            <a:r>
              <a:rPr lang="en-US" sz="2800" dirty="0" err="1" smtClean="0"/>
              <a:t>Ingris</a:t>
            </a:r>
            <a:r>
              <a:rPr lang="en-US" sz="2800" dirty="0" smtClean="0"/>
              <a:t> Raya, </a:t>
            </a:r>
            <a:r>
              <a:rPr lang="en-US" sz="2800" dirty="0" err="1" smtClean="0"/>
              <a:t>Belanda</a:t>
            </a:r>
            <a:r>
              <a:rPr lang="en-US" sz="2800" dirty="0" smtClean="0"/>
              <a:t>, </a:t>
            </a:r>
            <a:r>
              <a:rPr lang="en-US" sz="2800" dirty="0" err="1" smtClean="0"/>
              <a:t>Perancis</a:t>
            </a:r>
            <a:r>
              <a:rPr lang="en-US" sz="2800" dirty="0" smtClean="0"/>
              <a:t>, </a:t>
            </a:r>
            <a:r>
              <a:rPr lang="en-US" sz="2800" dirty="0" err="1" smtClean="0"/>
              <a:t>Jerman</a:t>
            </a:r>
            <a:r>
              <a:rPr lang="en-US" sz="2800" dirty="0" smtClean="0"/>
              <a:t> </a:t>
            </a:r>
            <a:r>
              <a:rPr lang="en-US" sz="2800" dirty="0" err="1" smtClean="0"/>
              <a:t>dan</a:t>
            </a:r>
            <a:r>
              <a:rPr lang="en-US" sz="2800" dirty="0" smtClean="0"/>
              <a:t> </a:t>
            </a:r>
            <a:r>
              <a:rPr lang="en-US" sz="2800" dirty="0" err="1" smtClean="0"/>
              <a:t>Jepang</a:t>
            </a:r>
            <a:r>
              <a:rPr lang="en-US" sz="2800" dirty="0" smtClean="0"/>
              <a:t>.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sz="2800" dirty="0" smtClean="0"/>
              <a:t> </a:t>
            </a:r>
            <a:r>
              <a:rPr lang="id-ID" sz="2800" dirty="0" smtClean="0"/>
              <a:t>N</a:t>
            </a:r>
            <a:r>
              <a:rPr lang="it-IT" sz="2800" dirty="0" smtClean="0"/>
              <a:t>egara-negara </a:t>
            </a:r>
            <a:r>
              <a:rPr lang="it-IT" sz="2800" dirty="0"/>
              <a:t>ini juga dominan di peringkat perusahaan multinasional terbesar di dunia</a:t>
            </a:r>
            <a:endParaRPr lang="en-US" sz="2800" dirty="0" smtClean="0"/>
          </a:p>
          <a:p>
            <a:pPr algn="just">
              <a:buFont typeface="Wingdings" pitchFamily="2" charset="2"/>
              <a:buChar char="§"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406946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52401"/>
            <a:ext cx="8610600" cy="11430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dirty="0" smtClean="0"/>
              <a:t>Cumulative FDI Outflows ($ billions), 1998 - 2008</a:t>
            </a: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295401"/>
            <a:ext cx="7848600" cy="47243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3493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schemeClr val="tx1"/>
                </a:solidFill>
              </a:rPr>
              <a:t>Bentuk-bentuk</a:t>
            </a:r>
            <a:r>
              <a:rPr lang="en-US" dirty="0" smtClean="0">
                <a:solidFill>
                  <a:schemeClr val="tx1"/>
                </a:solidFill>
              </a:rPr>
              <a:t> FDI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lnSpc>
                <a:spcPct val="90000"/>
              </a:lnSpc>
              <a:buNone/>
            </a:pPr>
            <a:r>
              <a:rPr lang="sv-SE" sz="2400" dirty="0"/>
              <a:t>Kebanyakan investasi lintas batas melibatkan merger dan akuisisi daripada investasi greenfield</a:t>
            </a:r>
            <a:r>
              <a:rPr lang="en-US" sz="2400" dirty="0" smtClean="0"/>
              <a:t>  </a:t>
            </a:r>
          </a:p>
          <a:p>
            <a:pPr marL="0" indent="0" algn="just">
              <a:lnSpc>
                <a:spcPct val="90000"/>
              </a:lnSpc>
              <a:buNone/>
            </a:pPr>
            <a:r>
              <a:rPr lang="en-US" sz="2400" dirty="0" err="1"/>
              <a:t>Akuisisi</a:t>
            </a:r>
            <a:r>
              <a:rPr lang="en-US" sz="2400" dirty="0"/>
              <a:t> </a:t>
            </a:r>
            <a:r>
              <a:rPr lang="en-US" sz="2400" dirty="0" err="1" smtClean="0"/>
              <a:t>menarik</a:t>
            </a:r>
            <a:r>
              <a:rPr lang="en-US" sz="2400" dirty="0" smtClean="0"/>
              <a:t> </a:t>
            </a:r>
            <a:r>
              <a:rPr lang="en-US" sz="2400" dirty="0" err="1"/>
              <a:t>karena</a:t>
            </a:r>
            <a:r>
              <a:rPr lang="en-US" sz="2400" dirty="0"/>
              <a:t> </a:t>
            </a:r>
          </a:p>
          <a:p>
            <a:pPr algn="just">
              <a:lnSpc>
                <a:spcPct val="90000"/>
              </a:lnSpc>
              <a:buFont typeface="Wingdings" pitchFamily="2" charset="2"/>
              <a:buChar char="§"/>
            </a:pPr>
            <a:r>
              <a:rPr lang="id-ID" sz="2400" dirty="0" smtClean="0"/>
              <a:t>L</a:t>
            </a:r>
            <a:r>
              <a:rPr lang="en-US" sz="2400" dirty="0" err="1" smtClean="0"/>
              <a:t>ebih</a:t>
            </a:r>
            <a:r>
              <a:rPr lang="en-US" sz="2400" dirty="0" smtClean="0"/>
              <a:t> </a:t>
            </a:r>
            <a:r>
              <a:rPr lang="en-US" sz="2400" dirty="0" err="1"/>
              <a:t>cepat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id-ID" sz="2400" dirty="0" smtClean="0"/>
              <a:t>di</a:t>
            </a:r>
            <a:r>
              <a:rPr lang="en-US" sz="2400" dirty="0" err="1" smtClean="0"/>
              <a:t>eksekusi</a:t>
            </a:r>
            <a:r>
              <a:rPr lang="en-US" sz="2400" dirty="0" smtClean="0"/>
              <a:t> </a:t>
            </a:r>
            <a:r>
              <a:rPr lang="en-US" sz="2400" dirty="0" err="1"/>
              <a:t>daripada</a:t>
            </a:r>
            <a:r>
              <a:rPr lang="en-US" sz="2400" dirty="0"/>
              <a:t> </a:t>
            </a:r>
            <a:r>
              <a:rPr lang="en-US" sz="2400" dirty="0" err="1"/>
              <a:t>investasi</a:t>
            </a:r>
            <a:r>
              <a:rPr lang="en-US" sz="2400" dirty="0"/>
              <a:t> greenfield </a:t>
            </a:r>
          </a:p>
          <a:p>
            <a:pPr algn="just">
              <a:lnSpc>
                <a:spcPct val="90000"/>
              </a:lnSpc>
              <a:buFont typeface="Wingdings" pitchFamily="2" charset="2"/>
              <a:buChar char="§"/>
            </a:pPr>
            <a:r>
              <a:rPr lang="id-ID" sz="2400" dirty="0" err="1"/>
              <a:t>L</a:t>
            </a:r>
            <a:r>
              <a:rPr lang="en-US" sz="2400" dirty="0" err="1" smtClean="0"/>
              <a:t>ebih</a:t>
            </a:r>
            <a:r>
              <a:rPr lang="en-US" sz="2400" dirty="0" smtClean="0"/>
              <a:t> </a:t>
            </a:r>
            <a:r>
              <a:rPr lang="en-US" sz="2400" dirty="0" err="1"/>
              <a:t>mudah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kurang</a:t>
            </a:r>
            <a:r>
              <a:rPr lang="en-US" sz="2400" dirty="0"/>
              <a:t> </a:t>
            </a:r>
            <a:r>
              <a:rPr lang="en-US" sz="2400" dirty="0" err="1"/>
              <a:t>berisiko</a:t>
            </a:r>
            <a:r>
              <a:rPr lang="en-US" sz="2400" dirty="0"/>
              <a:t> </a:t>
            </a:r>
            <a:r>
              <a:rPr lang="en-US" sz="2400" dirty="0" err="1"/>
              <a:t>bagi</a:t>
            </a:r>
            <a:r>
              <a:rPr lang="en-US" sz="2400" dirty="0"/>
              <a:t> </a:t>
            </a:r>
            <a:r>
              <a:rPr lang="en-US" sz="2400" dirty="0" err="1"/>
              <a:t>perusahaan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memperoleh</a:t>
            </a:r>
            <a:r>
              <a:rPr lang="en-US" sz="2400" dirty="0"/>
              <a:t> </a:t>
            </a:r>
            <a:r>
              <a:rPr lang="en-US" sz="2400" dirty="0" err="1"/>
              <a:t>aset</a:t>
            </a:r>
            <a:r>
              <a:rPr lang="en-US" sz="2400" dirty="0"/>
              <a:t> yang </a:t>
            </a:r>
            <a:r>
              <a:rPr lang="en-US" sz="2400" dirty="0" err="1" smtClean="0"/>
              <a:t>diinginkan</a:t>
            </a:r>
            <a:endParaRPr lang="en-US" sz="2400" dirty="0"/>
          </a:p>
          <a:p>
            <a:pPr algn="just">
              <a:lnSpc>
                <a:spcPct val="90000"/>
              </a:lnSpc>
              <a:buFont typeface="Wingdings" pitchFamily="2" charset="2"/>
              <a:buChar char="§"/>
            </a:pPr>
            <a:r>
              <a:rPr lang="id-ID" sz="2400" dirty="0"/>
              <a:t>D</a:t>
            </a:r>
            <a:r>
              <a:rPr lang="en-US" sz="2400" dirty="0" err="1" smtClean="0"/>
              <a:t>apat</a:t>
            </a:r>
            <a:r>
              <a:rPr lang="en-US" sz="2400" dirty="0" smtClean="0"/>
              <a:t> </a:t>
            </a:r>
            <a:r>
              <a:rPr lang="en-US" sz="2400" dirty="0" err="1"/>
              <a:t>meningkatkan</a:t>
            </a:r>
            <a:r>
              <a:rPr lang="en-US" sz="2400" dirty="0"/>
              <a:t> </a:t>
            </a:r>
            <a:r>
              <a:rPr lang="en-US" sz="2400" dirty="0" err="1"/>
              <a:t>efisiensi</a:t>
            </a:r>
            <a:r>
              <a:rPr lang="en-US" sz="2400" dirty="0"/>
              <a:t> unit </a:t>
            </a:r>
            <a:r>
              <a:rPr lang="id-ID" sz="2400" dirty="0" smtClean="0"/>
              <a:t>yang </a:t>
            </a:r>
            <a:r>
              <a:rPr lang="en-US" sz="2400" dirty="0" err="1" smtClean="0"/>
              <a:t>diperoleh</a:t>
            </a:r>
            <a:r>
              <a:rPr lang="en-US" sz="2400" dirty="0" smtClean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mentransfer</a:t>
            </a:r>
            <a:r>
              <a:rPr lang="en-US" sz="2400" dirty="0"/>
              <a:t> modal, </a:t>
            </a:r>
            <a:r>
              <a:rPr lang="en-US" sz="2400" dirty="0" err="1"/>
              <a:t>keterampilan</a:t>
            </a:r>
            <a:r>
              <a:rPr lang="en-US" sz="2400" dirty="0"/>
              <a:t> </a:t>
            </a:r>
            <a:r>
              <a:rPr lang="en-US" sz="2400" dirty="0" err="1"/>
              <a:t>teknologi</a:t>
            </a:r>
            <a:r>
              <a:rPr lang="en-US" sz="2400" dirty="0"/>
              <a:t>,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manajemen</a:t>
            </a:r>
            <a:endParaRPr lang="en-US" sz="2400" dirty="0" smtClean="0"/>
          </a:p>
          <a:p>
            <a:pPr algn="just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922571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62240402"/>
              </p:ext>
            </p:extLst>
          </p:nvPr>
        </p:nvGraphicFramePr>
        <p:xfrm>
          <a:off x="381000" y="152400"/>
          <a:ext cx="8382000" cy="6553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38726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d-ID" dirty="0" smtClean="0"/>
              <a:t>Vertical Foreign Direct Investment</a:t>
            </a:r>
            <a:endParaRPr lang="id-ID" dirty="0"/>
          </a:p>
        </p:txBody>
      </p:sp>
      <p:sp>
        <p:nvSpPr>
          <p:cNvPr id="7" name="Rounded Rectangle 6"/>
          <p:cNvSpPr/>
          <p:nvPr/>
        </p:nvSpPr>
        <p:spPr>
          <a:xfrm>
            <a:off x="-21311" y="1700808"/>
            <a:ext cx="4968552" cy="7920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d-ID" sz="3600" dirty="0" smtClean="0"/>
              <a:t>1. Backward Vertical FDI</a:t>
            </a:r>
            <a:endParaRPr lang="id-ID" sz="3600" dirty="0"/>
          </a:p>
        </p:txBody>
      </p:sp>
      <p:sp>
        <p:nvSpPr>
          <p:cNvPr id="8" name="Rounded Rectangle 7"/>
          <p:cNvSpPr/>
          <p:nvPr/>
        </p:nvSpPr>
        <p:spPr>
          <a:xfrm>
            <a:off x="0" y="4437112"/>
            <a:ext cx="5148064" cy="7920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d-ID" sz="3600" dirty="0"/>
              <a:t>2</a:t>
            </a:r>
            <a:r>
              <a:rPr lang="id-ID" sz="3600" dirty="0" smtClean="0"/>
              <a:t>. Forward Vertical FDI</a:t>
            </a:r>
            <a:endParaRPr lang="id-ID" sz="3600" dirty="0"/>
          </a:p>
        </p:txBody>
      </p:sp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val="2539550748"/>
              </p:ext>
            </p:extLst>
          </p:nvPr>
        </p:nvGraphicFramePr>
        <p:xfrm>
          <a:off x="-21311" y="3789040"/>
          <a:ext cx="7620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0" name="Diagram 9"/>
          <p:cNvGraphicFramePr/>
          <p:nvPr>
            <p:extLst>
              <p:ext uri="{D42A27DB-BD31-4B8C-83A1-F6EECF244321}">
                <p14:modId xmlns:p14="http://schemas.microsoft.com/office/powerpoint/2010/main" val="1501761579"/>
              </p:ext>
            </p:extLst>
          </p:nvPr>
        </p:nvGraphicFramePr>
        <p:xfrm>
          <a:off x="0" y="1052736"/>
          <a:ext cx="7620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1705997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graphicFrame>
        <p:nvGraphicFramePr>
          <p:cNvPr id="4" name="Content Placeholder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75176734"/>
              </p:ext>
            </p:extLst>
          </p:nvPr>
        </p:nvGraphicFramePr>
        <p:xfrm>
          <a:off x="381000" y="152400"/>
          <a:ext cx="8382000" cy="6553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71087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d-ID" dirty="0"/>
              <a:t>Political Idelogy And Foreign Direct </a:t>
            </a:r>
            <a:r>
              <a:rPr lang="id-ID" dirty="0" smtClean="0"/>
              <a:t>Investment</a:t>
            </a:r>
            <a:endParaRPr lang="id-ID" dirty="0"/>
          </a:p>
        </p:txBody>
      </p:sp>
      <p:sp>
        <p:nvSpPr>
          <p:cNvPr id="8" name="Rounded Rectangle 7"/>
          <p:cNvSpPr/>
          <p:nvPr/>
        </p:nvSpPr>
        <p:spPr>
          <a:xfrm>
            <a:off x="504467" y="2636912"/>
            <a:ext cx="4608512" cy="6480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d-ID" sz="3200" dirty="0" smtClean="0"/>
              <a:t>1. The Radical View</a:t>
            </a:r>
            <a:endParaRPr lang="id-ID" sz="3200" dirty="0"/>
          </a:p>
        </p:txBody>
      </p:sp>
      <p:sp>
        <p:nvSpPr>
          <p:cNvPr id="9" name="Rounded Rectangle 8"/>
          <p:cNvSpPr/>
          <p:nvPr/>
        </p:nvSpPr>
        <p:spPr>
          <a:xfrm>
            <a:off x="505503" y="3717032"/>
            <a:ext cx="5434129" cy="6480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d-ID" sz="3200" dirty="0" smtClean="0"/>
              <a:t>2. The Free Market View</a:t>
            </a:r>
            <a:endParaRPr lang="id-ID" sz="3200" dirty="0"/>
          </a:p>
        </p:txBody>
      </p:sp>
      <p:sp>
        <p:nvSpPr>
          <p:cNvPr id="10" name="Rounded Rectangle 9"/>
          <p:cNvSpPr/>
          <p:nvPr/>
        </p:nvSpPr>
        <p:spPr>
          <a:xfrm>
            <a:off x="506023" y="4725144"/>
            <a:ext cx="5866177" cy="6480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id-ID" sz="3200" dirty="0"/>
          </a:p>
          <a:p>
            <a:r>
              <a:rPr lang="id-ID" sz="3200" dirty="0" smtClean="0"/>
              <a:t>3. Pragmatic Nasionalism</a:t>
            </a:r>
          </a:p>
          <a:p>
            <a:endParaRPr lang="id-ID" sz="3200" dirty="0"/>
          </a:p>
        </p:txBody>
      </p:sp>
    </p:spTree>
    <p:extLst>
      <p:ext uri="{BB962C8B-B14F-4D97-AF65-F5344CB8AC3E}">
        <p14:creationId xmlns:p14="http://schemas.microsoft.com/office/powerpoint/2010/main" val="2508505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d-ID" dirty="0"/>
              <a:t>The Benefits of FDI to Host </a:t>
            </a:r>
            <a:r>
              <a:rPr lang="id-ID" dirty="0" smtClean="0"/>
              <a:t>Country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0" indent="0">
              <a:buNone/>
            </a:pPr>
            <a:r>
              <a:rPr lang="id-ID" dirty="0" smtClean="0"/>
              <a:t>Terdiri dari :</a:t>
            </a:r>
          </a:p>
          <a:p>
            <a:pPr marL="514350" lvl="0" indent="-514350">
              <a:buFont typeface="+mj-lt"/>
              <a:buAutoNum type="arabicPeriod"/>
            </a:pPr>
            <a:r>
              <a:rPr lang="id-ID" dirty="0" smtClean="0"/>
              <a:t>Resource </a:t>
            </a:r>
            <a:r>
              <a:rPr lang="id-ID" dirty="0"/>
              <a:t>Transfer </a:t>
            </a:r>
            <a:r>
              <a:rPr lang="id-ID" dirty="0" smtClean="0"/>
              <a:t>Effects</a:t>
            </a:r>
          </a:p>
          <a:p>
            <a:pPr marL="514350" lvl="0" indent="-514350">
              <a:buFont typeface="+mj-lt"/>
              <a:buAutoNum type="arabicPeriod"/>
            </a:pPr>
            <a:r>
              <a:rPr lang="id-ID" dirty="0" smtClean="0"/>
              <a:t>Employment Effects</a:t>
            </a:r>
          </a:p>
          <a:p>
            <a:pPr marL="514350" lvl="0" indent="-514350">
              <a:buFont typeface="+mj-lt"/>
              <a:buAutoNum type="arabicPeriod" startAt="3"/>
            </a:pPr>
            <a:r>
              <a:rPr lang="id-ID" dirty="0" smtClean="0"/>
              <a:t>Balance </a:t>
            </a:r>
            <a:r>
              <a:rPr lang="id-ID" dirty="0"/>
              <a:t>Of Payment </a:t>
            </a:r>
            <a:r>
              <a:rPr lang="id-ID" dirty="0" smtClean="0"/>
              <a:t>Effects</a:t>
            </a:r>
          </a:p>
          <a:p>
            <a:pPr marL="514350" lvl="0" indent="-514350">
              <a:buFont typeface="+mj-lt"/>
              <a:buAutoNum type="arabicPeriod" startAt="4"/>
            </a:pPr>
            <a:r>
              <a:rPr lang="id-ID" dirty="0" smtClean="0"/>
              <a:t>Effects </a:t>
            </a:r>
            <a:r>
              <a:rPr lang="id-ID" dirty="0"/>
              <a:t>On Competition And Economic Growth</a:t>
            </a:r>
          </a:p>
          <a:p>
            <a:pPr marL="0" indent="0">
              <a:buNone/>
            </a:pP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930874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d-ID" dirty="0" smtClean="0"/>
              <a:t>Ada Tiga Biaya Utama FDI Untuk Host Country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en-US" dirty="0"/>
              <a:t>Adverse effects of FDI on competition within the host nation </a:t>
            </a:r>
            <a:endParaRPr lang="id-ID" dirty="0"/>
          </a:p>
          <a:p>
            <a:pPr marL="514350" lvl="0" indent="-514350">
              <a:buFont typeface="+mj-lt"/>
              <a:buAutoNum type="arabicPeriod"/>
            </a:pPr>
            <a:r>
              <a:rPr lang="en-US" dirty="0" smtClean="0"/>
              <a:t>Adverse </a:t>
            </a:r>
            <a:r>
              <a:rPr lang="en-US" dirty="0"/>
              <a:t>effects on the balance of payments</a:t>
            </a:r>
            <a:endParaRPr lang="id-ID" dirty="0"/>
          </a:p>
          <a:p>
            <a:pPr marL="514350" lvl="0" indent="-514350">
              <a:buFont typeface="+mj-lt"/>
              <a:buAutoNum type="arabicPeriod"/>
            </a:pPr>
            <a:r>
              <a:rPr lang="en-US" dirty="0" smtClean="0"/>
              <a:t>Perceived </a:t>
            </a:r>
            <a:r>
              <a:rPr lang="en-US" dirty="0"/>
              <a:t>loss of national sovereignty and autonomy</a:t>
            </a:r>
            <a:endParaRPr lang="id-ID" dirty="0"/>
          </a:p>
          <a:p>
            <a:pPr marL="514350" indent="-514350">
              <a:buFont typeface="+mj-lt"/>
              <a:buAutoNum type="arabicPeriod"/>
            </a:pP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128991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d-ID" dirty="0" smtClean="0"/>
              <a:t>Manfaat Dari FDI Untuk Home Country Meliputi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lvl="0" indent="-514350">
              <a:buFont typeface="+mj-lt"/>
              <a:buAutoNum type="arabicPeriod"/>
            </a:pPr>
            <a:r>
              <a:rPr lang="en-US" dirty="0" err="1"/>
              <a:t>Efek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akun</a:t>
            </a:r>
            <a:r>
              <a:rPr lang="en-US" dirty="0"/>
              <a:t> modal </a:t>
            </a:r>
            <a:r>
              <a:rPr lang="id-ID" dirty="0"/>
              <a:t>pada neraca </a:t>
            </a:r>
            <a:endParaRPr lang="id-ID" dirty="0" smtClean="0"/>
          </a:p>
          <a:p>
            <a:pPr marL="514350" lvl="0" indent="-514350">
              <a:buFont typeface="+mj-lt"/>
              <a:buAutoNum type="arabicPeriod"/>
            </a:pPr>
            <a:r>
              <a:rPr lang="en-US" dirty="0" err="1" smtClean="0"/>
              <a:t>Efek</a:t>
            </a:r>
            <a:r>
              <a:rPr lang="en-US" dirty="0" smtClean="0"/>
              <a:t> </a:t>
            </a:r>
            <a:r>
              <a:rPr lang="en-US" dirty="0" err="1"/>
              <a:t>kerja</a:t>
            </a:r>
            <a:r>
              <a:rPr lang="en-US" dirty="0"/>
              <a:t> yang </a:t>
            </a:r>
            <a:r>
              <a:rPr lang="en-US" dirty="0" err="1"/>
              <a:t>muncul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id-ID" dirty="0"/>
              <a:t>luar FDI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dirty="0" err="1"/>
              <a:t>Keuntungan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belajar</a:t>
            </a:r>
            <a:r>
              <a:rPr lang="en-US" dirty="0"/>
              <a:t> </a:t>
            </a:r>
            <a:r>
              <a:rPr lang="en-US" dirty="0" err="1" smtClean="0"/>
              <a:t>keterampilan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80049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d-ID" dirty="0"/>
              <a:t>Ada beberapa biaya utama FDI untuk Home Country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3733800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id-ID" sz="2400" dirty="0" smtClean="0"/>
              <a:t>1. Neraca </a:t>
            </a:r>
            <a:r>
              <a:rPr lang="id-ID" sz="2400" dirty="0"/>
              <a:t>pembayaran Home Country</a:t>
            </a:r>
            <a:r>
              <a:rPr lang="en-US" sz="2400" dirty="0"/>
              <a:t> </a:t>
            </a:r>
            <a:r>
              <a:rPr lang="en-US" sz="2400" dirty="0" err="1"/>
              <a:t>dapat</a:t>
            </a:r>
            <a:r>
              <a:rPr lang="en-US" sz="2400" dirty="0"/>
              <a:t> </a:t>
            </a:r>
            <a:r>
              <a:rPr lang="en-US" sz="2400" dirty="0" err="1"/>
              <a:t>menderita</a:t>
            </a:r>
            <a:r>
              <a:rPr lang="id-ID" sz="2400" dirty="0"/>
              <a:t>:</a:t>
            </a:r>
          </a:p>
          <a:p>
            <a:pPr marL="914400" lvl="1" indent="-514350">
              <a:buFont typeface="+mj-lt"/>
              <a:buAutoNum type="alphaLcParenR"/>
            </a:pPr>
            <a:r>
              <a:rPr lang="id-ID" sz="2400" dirty="0" smtClean="0"/>
              <a:t>Modal </a:t>
            </a:r>
            <a:r>
              <a:rPr lang="id-ID" sz="2400" dirty="0"/>
              <a:t>awal yang </a:t>
            </a:r>
            <a:r>
              <a:rPr lang="id-ID" sz="2400" dirty="0" smtClean="0"/>
              <a:t>membiayai </a:t>
            </a:r>
            <a:r>
              <a:rPr lang="id-ID" sz="2400" dirty="0"/>
              <a:t>FDI tersebut</a:t>
            </a:r>
          </a:p>
          <a:p>
            <a:pPr marL="914400" lvl="1" indent="-514350">
              <a:buFont typeface="+mj-lt"/>
              <a:buAutoNum type="alphaLcParenR"/>
            </a:pPr>
            <a:r>
              <a:rPr lang="id-ID" sz="2400" dirty="0"/>
              <a:t>M</a:t>
            </a:r>
            <a:r>
              <a:rPr lang="id-ID" sz="2400" dirty="0" smtClean="0"/>
              <a:t>elayani </a:t>
            </a:r>
            <a:r>
              <a:rPr lang="id-ID" sz="2400" dirty="0"/>
              <a:t>pasar dalam negeri </a:t>
            </a:r>
            <a:r>
              <a:rPr lang="id-ID" sz="2400" dirty="0" smtClean="0"/>
              <a:t>dengan tenaga </a:t>
            </a:r>
            <a:r>
              <a:rPr lang="id-ID" sz="2400" dirty="0"/>
              <a:t>kerja yang murah</a:t>
            </a:r>
          </a:p>
          <a:p>
            <a:pPr marL="914400" lvl="1" indent="-514350">
              <a:buFont typeface="+mj-lt"/>
              <a:buAutoNum type="alphaLcParenR"/>
            </a:pPr>
            <a:r>
              <a:rPr lang="en-US" sz="2400" dirty="0" smtClean="0"/>
              <a:t>FDI </a:t>
            </a:r>
            <a:r>
              <a:rPr lang="id-ID" sz="2400" dirty="0" smtClean="0"/>
              <a:t>untuk </a:t>
            </a:r>
            <a:r>
              <a:rPr lang="en-US" sz="2400" dirty="0" err="1" smtClean="0"/>
              <a:t>pengganti</a:t>
            </a:r>
            <a:r>
              <a:rPr lang="en-US" sz="2400" dirty="0" smtClean="0"/>
              <a:t> </a:t>
            </a:r>
            <a:r>
              <a:rPr lang="en-US" sz="2400" dirty="0" err="1" smtClean="0"/>
              <a:t>ekspor</a:t>
            </a:r>
            <a:r>
              <a:rPr lang="en-US" sz="2400" dirty="0" smtClean="0"/>
              <a:t> </a:t>
            </a:r>
            <a:r>
              <a:rPr lang="en-US" sz="2400" dirty="0" err="1" smtClean="0"/>
              <a:t>langsung</a:t>
            </a:r>
            <a:r>
              <a:rPr lang="en-US" sz="2400" dirty="0" smtClean="0"/>
              <a:t> </a:t>
            </a:r>
            <a:endParaRPr lang="id-ID" sz="2400" dirty="0" smtClean="0"/>
          </a:p>
          <a:p>
            <a:pPr marL="400050" lvl="1" indent="0">
              <a:buNone/>
            </a:pPr>
            <a:endParaRPr lang="id-ID" sz="2400" dirty="0" smtClean="0"/>
          </a:p>
          <a:p>
            <a:pPr marL="0" lvl="0" indent="0">
              <a:buNone/>
            </a:pPr>
            <a:r>
              <a:rPr lang="id-ID" sz="2400" dirty="0" smtClean="0"/>
              <a:t>2. </a:t>
            </a:r>
            <a:r>
              <a:rPr lang="en-US" sz="2400" dirty="0" err="1" smtClean="0"/>
              <a:t>Pekerjaan</a:t>
            </a:r>
            <a:r>
              <a:rPr lang="en-US" sz="2400" dirty="0" smtClean="0"/>
              <a:t> </a:t>
            </a:r>
            <a:r>
              <a:rPr lang="en-US" sz="2400" dirty="0" err="1"/>
              <a:t>juga</a:t>
            </a:r>
            <a:r>
              <a:rPr lang="en-US" sz="2400" dirty="0"/>
              <a:t> </a:t>
            </a:r>
            <a:r>
              <a:rPr lang="en-US" sz="2400" dirty="0" err="1"/>
              <a:t>dapat</a:t>
            </a:r>
            <a:r>
              <a:rPr lang="en-US" sz="2400" dirty="0"/>
              <a:t> </a:t>
            </a:r>
            <a:r>
              <a:rPr lang="en-US" sz="2400" dirty="0" err="1"/>
              <a:t>terpengaruh</a:t>
            </a:r>
            <a:r>
              <a:rPr lang="en-US" sz="2400" dirty="0"/>
              <a:t> </a:t>
            </a:r>
            <a:r>
              <a:rPr lang="en-US" sz="2400" dirty="0" err="1"/>
              <a:t>secara</a:t>
            </a:r>
            <a:r>
              <a:rPr lang="en-US" sz="2400" dirty="0"/>
              <a:t> </a:t>
            </a:r>
            <a:r>
              <a:rPr lang="en-US" sz="2400" dirty="0" err="1"/>
              <a:t>negatif</a:t>
            </a:r>
            <a:r>
              <a:rPr lang="en-US" sz="2400" dirty="0"/>
              <a:t> </a:t>
            </a:r>
            <a:r>
              <a:rPr lang="en-US" sz="2400" dirty="0" err="1"/>
              <a:t>jika</a:t>
            </a:r>
            <a:r>
              <a:rPr lang="en-US" sz="2400" dirty="0"/>
              <a:t> FDI </a:t>
            </a:r>
            <a:r>
              <a:rPr lang="en-US" sz="2400" dirty="0" err="1"/>
              <a:t>adalah</a:t>
            </a:r>
            <a:r>
              <a:rPr lang="en-US" sz="2400" dirty="0"/>
              <a:t> </a:t>
            </a:r>
            <a:r>
              <a:rPr lang="en-US" sz="2400" dirty="0" err="1"/>
              <a:t>pengganti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produksi</a:t>
            </a:r>
            <a:r>
              <a:rPr lang="en-US" sz="2400" dirty="0"/>
              <a:t>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negeri</a:t>
            </a:r>
            <a:endParaRPr lang="id-ID" sz="2400" dirty="0"/>
          </a:p>
          <a:p>
            <a:pPr marL="0" indent="0">
              <a:buNone/>
            </a:pPr>
            <a:endParaRPr lang="id-ID" sz="2400" dirty="0"/>
          </a:p>
        </p:txBody>
      </p:sp>
    </p:spTree>
    <p:extLst>
      <p:ext uri="{BB962C8B-B14F-4D97-AF65-F5344CB8AC3E}">
        <p14:creationId xmlns:p14="http://schemas.microsoft.com/office/powerpoint/2010/main" val="2703638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d-ID" dirty="0"/>
              <a:t>Government Policy Instruments and </a:t>
            </a:r>
            <a:r>
              <a:rPr lang="id-ID" dirty="0" smtClean="0"/>
              <a:t>FDI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0" indent="0">
              <a:buNone/>
            </a:pPr>
            <a:r>
              <a:rPr lang="id-ID" sz="2400" dirty="0" smtClean="0"/>
              <a:t>1. Home </a:t>
            </a:r>
            <a:r>
              <a:rPr lang="id-ID" sz="2400" dirty="0"/>
              <a:t>Country Policies</a:t>
            </a:r>
          </a:p>
          <a:p>
            <a:pPr marL="914400" lvl="1" indent="-514350">
              <a:buFont typeface="+mj-lt"/>
              <a:buAutoNum type="alphaLcParenR"/>
            </a:pPr>
            <a:r>
              <a:rPr lang="en-US" sz="2400" dirty="0" err="1"/>
              <a:t>Pemerintah</a:t>
            </a:r>
            <a:r>
              <a:rPr lang="en-US" sz="2400" dirty="0"/>
              <a:t> </a:t>
            </a:r>
            <a:r>
              <a:rPr lang="en-US" sz="2400" dirty="0" err="1"/>
              <a:t>dapat</a:t>
            </a:r>
            <a:r>
              <a:rPr lang="en-US" sz="2400" dirty="0"/>
              <a:t> </a:t>
            </a:r>
            <a:r>
              <a:rPr lang="en-US" sz="2400" dirty="0" err="1"/>
              <a:t>mendorong</a:t>
            </a:r>
            <a:r>
              <a:rPr lang="en-US" sz="2400" dirty="0"/>
              <a:t> FDI </a:t>
            </a:r>
            <a:r>
              <a:rPr lang="en-US" sz="2400" dirty="0" err="1"/>
              <a:t>luar</a:t>
            </a:r>
            <a:r>
              <a:rPr lang="en-US" sz="2400" dirty="0"/>
              <a:t> </a:t>
            </a:r>
            <a:endParaRPr lang="id-ID" sz="2400" dirty="0" smtClean="0"/>
          </a:p>
          <a:p>
            <a:pPr marL="914400" lvl="1" indent="-514350">
              <a:buFont typeface="+mj-lt"/>
              <a:buAutoNum type="alphaLcParenR"/>
            </a:pPr>
            <a:r>
              <a:rPr lang="en-US" sz="2400" dirty="0" err="1"/>
              <a:t>Pemerintah</a:t>
            </a:r>
            <a:r>
              <a:rPr lang="en-US" sz="2400" dirty="0"/>
              <a:t> </a:t>
            </a:r>
            <a:r>
              <a:rPr lang="en-US" sz="2400" dirty="0" err="1"/>
              <a:t>dapat</a:t>
            </a:r>
            <a:r>
              <a:rPr lang="en-US" sz="2400" dirty="0"/>
              <a:t> </a:t>
            </a:r>
            <a:r>
              <a:rPr lang="en-US" sz="2400" dirty="0" err="1"/>
              <a:t>membatasi</a:t>
            </a:r>
            <a:r>
              <a:rPr lang="en-US" sz="2400" dirty="0"/>
              <a:t> FDI </a:t>
            </a:r>
            <a:r>
              <a:rPr lang="en-US" sz="2400" dirty="0" err="1"/>
              <a:t>luar</a:t>
            </a:r>
            <a:r>
              <a:rPr lang="en-US" sz="2400" dirty="0"/>
              <a:t> </a:t>
            </a:r>
            <a:endParaRPr lang="id-ID" sz="2400" dirty="0"/>
          </a:p>
          <a:p>
            <a:pPr marL="0" indent="0">
              <a:buNone/>
            </a:pPr>
            <a:endParaRPr lang="id-ID" sz="2400" dirty="0" smtClean="0"/>
          </a:p>
          <a:p>
            <a:pPr marL="0" lvl="0" indent="0">
              <a:buNone/>
            </a:pPr>
            <a:r>
              <a:rPr lang="id-ID" sz="2400" dirty="0" smtClean="0"/>
              <a:t>2. Host </a:t>
            </a:r>
            <a:r>
              <a:rPr lang="id-ID" sz="2400" dirty="0"/>
              <a:t>Country </a:t>
            </a:r>
            <a:r>
              <a:rPr lang="id-ID" sz="2400" dirty="0" smtClean="0"/>
              <a:t>Policies</a:t>
            </a:r>
          </a:p>
          <a:p>
            <a:pPr marL="914400" lvl="1" indent="-514350">
              <a:buFont typeface="+mj-lt"/>
              <a:buAutoNum type="alphaLcParenR"/>
            </a:pPr>
            <a:r>
              <a:rPr lang="en-US" sz="2400" dirty="0" err="1"/>
              <a:t>Pemerintah</a:t>
            </a:r>
            <a:r>
              <a:rPr lang="en-US" sz="2400" dirty="0"/>
              <a:t> </a:t>
            </a:r>
            <a:r>
              <a:rPr lang="en-US" sz="2400" dirty="0" err="1"/>
              <a:t>dapat</a:t>
            </a:r>
            <a:r>
              <a:rPr lang="en-US" sz="2400" dirty="0"/>
              <a:t> </a:t>
            </a:r>
            <a:r>
              <a:rPr lang="en-US" sz="2400" dirty="0" err="1"/>
              <a:t>mendorong</a:t>
            </a:r>
            <a:r>
              <a:rPr lang="en-US" sz="2400" dirty="0"/>
              <a:t> FDI </a:t>
            </a:r>
            <a:r>
              <a:rPr lang="en-US" sz="2400" dirty="0" err="1"/>
              <a:t>ke</a:t>
            </a:r>
            <a:r>
              <a:rPr lang="en-US" sz="2400" dirty="0"/>
              <a:t>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endParaRPr lang="id-ID" sz="2400" dirty="0"/>
          </a:p>
          <a:p>
            <a:pPr marL="914400" lvl="1" indent="-514350">
              <a:buFont typeface="+mj-lt"/>
              <a:buAutoNum type="alphaLcParenR"/>
            </a:pPr>
            <a:r>
              <a:rPr lang="en-US" sz="2400" dirty="0" err="1"/>
              <a:t>Pemerintah</a:t>
            </a:r>
            <a:r>
              <a:rPr lang="en-US" sz="2400" dirty="0"/>
              <a:t> </a:t>
            </a:r>
            <a:r>
              <a:rPr lang="en-US" sz="2400" dirty="0" err="1"/>
              <a:t>dapat</a:t>
            </a:r>
            <a:r>
              <a:rPr lang="en-US" sz="2400" dirty="0"/>
              <a:t> </a:t>
            </a:r>
            <a:r>
              <a:rPr lang="en-US" sz="2400" dirty="0" err="1"/>
              <a:t>membatasi</a:t>
            </a:r>
            <a:r>
              <a:rPr lang="en-US" sz="2400" dirty="0"/>
              <a:t> FDI </a:t>
            </a:r>
            <a:r>
              <a:rPr lang="en-US" sz="2400" dirty="0" err="1"/>
              <a:t>ke</a:t>
            </a:r>
            <a:r>
              <a:rPr lang="en-US" sz="2400" dirty="0"/>
              <a:t>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endParaRPr lang="id-ID" sz="2400" dirty="0"/>
          </a:p>
          <a:p>
            <a:pPr marL="0" lvl="0" indent="0">
              <a:buNone/>
            </a:pPr>
            <a:endParaRPr lang="id-ID" sz="2400" dirty="0"/>
          </a:p>
          <a:p>
            <a:pPr marL="0" indent="0">
              <a:buNone/>
            </a:pPr>
            <a:endParaRPr lang="id-ID" sz="2400" dirty="0"/>
          </a:p>
        </p:txBody>
      </p:sp>
    </p:spTree>
    <p:extLst>
      <p:ext uri="{BB962C8B-B14F-4D97-AF65-F5344CB8AC3E}">
        <p14:creationId xmlns:p14="http://schemas.microsoft.com/office/powerpoint/2010/main" val="880750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386</TotalTime>
  <Words>464</Words>
  <Application>Microsoft Office PowerPoint</Application>
  <PresentationFormat>On-screen Show (4:3)</PresentationFormat>
  <Paragraphs>82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Calibri</vt:lpstr>
      <vt:lpstr>Calibri Light</vt:lpstr>
      <vt:lpstr>Wingdings</vt:lpstr>
      <vt:lpstr>Retrospect</vt:lpstr>
      <vt:lpstr>PowerPoint Presentation</vt:lpstr>
      <vt:lpstr>Introduction</vt:lpstr>
      <vt:lpstr>FDI in World Economy</vt:lpstr>
      <vt:lpstr>Pertumbuhan FDI</vt:lpstr>
      <vt:lpstr>Perkembangan FDI</vt:lpstr>
      <vt:lpstr>Sumber FDI</vt:lpstr>
      <vt:lpstr>PowerPoint Presentation</vt:lpstr>
      <vt:lpstr>Bentuk-bentuk FDI</vt:lpstr>
      <vt:lpstr>PowerPoint Presentation</vt:lpstr>
      <vt:lpstr>Vertical Foreign Direct Investment</vt:lpstr>
      <vt:lpstr>PowerPoint Presentation</vt:lpstr>
      <vt:lpstr>Political Idelogy And Foreign Direct Investment</vt:lpstr>
      <vt:lpstr>The Benefits of FDI to Host Country</vt:lpstr>
      <vt:lpstr>Ada Tiga Biaya Utama FDI Untuk Host Country</vt:lpstr>
      <vt:lpstr>Manfaat Dari FDI Untuk Home Country Meliputi</vt:lpstr>
      <vt:lpstr>Ada beberapa biaya utama FDI untuk Home Country</vt:lpstr>
      <vt:lpstr>Government Policy Instruments and FDI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deddy</dc:creator>
  <cp:lastModifiedBy>manajemen_2</cp:lastModifiedBy>
  <cp:revision>26</cp:revision>
  <dcterms:created xsi:type="dcterms:W3CDTF">2014-09-27T06:41:11Z</dcterms:created>
  <dcterms:modified xsi:type="dcterms:W3CDTF">2019-04-04T02:55:00Z</dcterms:modified>
</cp:coreProperties>
</file>